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Raleway" panose="020B0604020202020204" charset="0"/>
      <p:regular r:id="rId29"/>
      <p:bold r:id="rId30"/>
      <p:italic r:id="rId31"/>
      <p:boldItalic r:id="rId32"/>
    </p:embeddedFont>
    <p:embeddedFont>
      <p:font typeface="Raleway ExtraLight" panose="020B0604020202020204" charset="0"/>
      <p:regular r:id="rId33"/>
      <p:bold r:id="rId34"/>
      <p:italic r:id="rId35"/>
      <p:boldItalic r:id="rId36"/>
    </p:embeddedFont>
    <p:embeddedFont>
      <p:font typeface="Raleway Light" panose="020B0604020202020204" charset="0"/>
      <p:regular r:id="rId37"/>
      <p:bold r:id="rId38"/>
      <p:italic r:id="rId39"/>
      <p:boldItalic r:id="rId40"/>
    </p:embeddedFont>
    <p:embeddedFont>
      <p:font typeface="Roboto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  <a:defRPr lang="pt-br"/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4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68c2ee203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268c2ee203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66b603508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g266b603508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66b603508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g266b603508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68c2ee2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g268c2ee2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68c2ee203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g268c2ee203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efcf8010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g3efcf8010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efcf8010a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g3efcf8010a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efcf801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g3efcf801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6919d72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g26919d72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66b603508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g266b603508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66b603508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g266b603508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66b603508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g266b603508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66b603508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g266b603508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66b60350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g266b60350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68c2ee20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g268c2ee20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68c2ee20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g268c2ee20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68c2ee203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68c2ee203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3797ba677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g23797ba677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66b603508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g266b603508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68c2ee203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g268c2ee203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"/>
          <p:cNvSpPr txBox="1"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32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 rtl="0"/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457200" marR="0" lvl="1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914400" marR="0" lvl="2" indent="0" algn="ctr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371600" marR="0" lvl="3" indent="0" algn="ctr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1828800" marR="0" lvl="4" indent="0" algn="ctr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dt" idx="10"/>
          </p:nvPr>
        </p:nvSpPr>
        <p:spPr>
          <a:xfrm>
            <a:off x="457200" y="6944778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28" name="Google Shape;28;p2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301037" y="553989"/>
            <a:ext cx="8541926" cy="37629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Footer">
  <p:cSld name="1_Title and Foot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 rtl="0"/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dt" idx="10"/>
          </p:nvPr>
        </p:nvSpPr>
        <p:spPr>
          <a:xfrm>
            <a:off x="457200" y="6944778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9" name="Google Shape;69;p11"/>
          <p:cNvCxnSpPr/>
          <p:nvPr/>
        </p:nvCxnSpPr>
        <p:spPr>
          <a:xfrm rot="10800000">
            <a:off x="399804" y="624516"/>
            <a:ext cx="8318131" cy="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 rtl="0"/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body" idx="1"/>
          </p:nvPr>
        </p:nvSpPr>
        <p:spPr>
          <a:xfrm>
            <a:off x="457200" y="1124456"/>
            <a:ext cx="4038600" cy="3771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2"/>
          </p:nvPr>
        </p:nvSpPr>
        <p:spPr>
          <a:xfrm>
            <a:off x="4648200" y="1124456"/>
            <a:ext cx="4038600" cy="3771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dt" idx="10"/>
          </p:nvPr>
        </p:nvSpPr>
        <p:spPr>
          <a:xfrm>
            <a:off x="457200" y="6944778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 rtl="0"/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body" idx="1"/>
          </p:nvPr>
        </p:nvSpPr>
        <p:spPr>
          <a:xfrm>
            <a:off x="457200" y="1112025"/>
            <a:ext cx="4040188" cy="533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2"/>
          </p:nvPr>
        </p:nvSpPr>
        <p:spPr>
          <a:xfrm>
            <a:off x="457200" y="1645160"/>
            <a:ext cx="4040188" cy="3292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body" idx="3"/>
          </p:nvPr>
        </p:nvSpPr>
        <p:spPr>
          <a:xfrm>
            <a:off x="4645027" y="1112025"/>
            <a:ext cx="4041775" cy="533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4"/>
          </p:nvPr>
        </p:nvSpPr>
        <p:spPr>
          <a:xfrm>
            <a:off x="4645027" y="1645160"/>
            <a:ext cx="4041775" cy="3292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dt" idx="10"/>
          </p:nvPr>
        </p:nvSpPr>
        <p:spPr>
          <a:xfrm>
            <a:off x="457200" y="6944778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rrange avatars">
  <p:cSld name="arrange avatars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 rtl="0"/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dt" idx="10"/>
          </p:nvPr>
        </p:nvSpPr>
        <p:spPr>
          <a:xfrm>
            <a:off x="457200" y="6944778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14"/>
          <p:cNvSpPr/>
          <p:nvPr/>
        </p:nvSpPr>
        <p:spPr>
          <a:xfrm>
            <a:off x="4145936" y="5052688"/>
            <a:ext cx="942259" cy="591757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9" name="Google Shape;89;p14"/>
          <p:cNvGrpSpPr/>
          <p:nvPr/>
        </p:nvGrpSpPr>
        <p:grpSpPr>
          <a:xfrm>
            <a:off x="2415383" y="1232077"/>
            <a:ext cx="4453731" cy="3254374"/>
            <a:chOff x="2415382" y="1108869"/>
            <a:chExt cx="4453731" cy="2928937"/>
          </a:xfrm>
        </p:grpSpPr>
        <p:sp>
          <p:nvSpPr>
            <p:cNvPr id="90" name="Google Shape;90;p14"/>
            <p:cNvSpPr/>
            <p:nvPr/>
          </p:nvSpPr>
          <p:spPr>
            <a:xfrm>
              <a:off x="4546600" y="1994694"/>
              <a:ext cx="1246188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4546600" y="1994694"/>
              <a:ext cx="1246188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5035550" y="1588294"/>
              <a:ext cx="268288" cy="560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F6C89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4859338" y="1553369"/>
              <a:ext cx="112713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285" y="5882"/>
                  </a:moveTo>
                  <a:cubicBezTo>
                    <a:pt x="58285" y="0"/>
                    <a:pt x="90857" y="20000"/>
                    <a:pt x="104571" y="49411"/>
                  </a:cubicBezTo>
                  <a:cubicBezTo>
                    <a:pt x="120000" y="78823"/>
                    <a:pt x="111428" y="108235"/>
                    <a:pt x="85714" y="114117"/>
                  </a:cubicBezTo>
                  <a:cubicBezTo>
                    <a:pt x="60000" y="120000"/>
                    <a:pt x="29142" y="100000"/>
                    <a:pt x="13714" y="70588"/>
                  </a:cubicBezTo>
                  <a:cubicBezTo>
                    <a:pt x="0" y="40000"/>
                    <a:pt x="8571" y="11764"/>
                    <a:pt x="34285" y="5882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5365750" y="1553369"/>
              <a:ext cx="112713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7428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78823"/>
                    <a:pt x="10285" y="108235"/>
                    <a:pt x="34285" y="114117"/>
                  </a:cubicBezTo>
                  <a:cubicBezTo>
                    <a:pt x="60000" y="120000"/>
                    <a:pt x="92571" y="100000"/>
                    <a:pt x="106285" y="70588"/>
                  </a:cubicBezTo>
                  <a:cubicBezTo>
                    <a:pt x="120000" y="40000"/>
                    <a:pt x="111428" y="11764"/>
                    <a:pt x="87428" y="5882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5024438" y="1958182"/>
              <a:ext cx="146050" cy="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6086" y="120000"/>
                  </a:lnTo>
                  <a:lnTo>
                    <a:pt x="120000" y="70786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5024438" y="1958182"/>
              <a:ext cx="146050" cy="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6086" y="120000"/>
                  </a:lnTo>
                  <a:lnTo>
                    <a:pt x="120000" y="70786"/>
                  </a:lnTo>
                  <a:lnTo>
                    <a:pt x="9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5035550" y="1902619"/>
              <a:ext cx="268288" cy="920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898" y="115862"/>
                    <a:pt x="59640" y="120000"/>
                  </a:cubicBezTo>
                  <a:cubicBezTo>
                    <a:pt x="60359" y="120000"/>
                    <a:pt x="61077" y="120000"/>
                    <a:pt x="61077" y="120000"/>
                  </a:cubicBezTo>
                  <a:cubicBezTo>
                    <a:pt x="89820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07E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4757738" y="1205707"/>
              <a:ext cx="823913" cy="7588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116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345" y="103509"/>
                    <a:pt x="50292" y="120000"/>
                    <a:pt x="60116" y="120000"/>
                  </a:cubicBezTo>
                  <a:cubicBezTo>
                    <a:pt x="69707" y="120000"/>
                    <a:pt x="88888" y="103509"/>
                    <a:pt x="93099" y="95898"/>
                  </a:cubicBezTo>
                  <a:cubicBezTo>
                    <a:pt x="97076" y="89048"/>
                    <a:pt x="120000" y="0"/>
                    <a:pt x="60116" y="0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4810125" y="1158082"/>
              <a:ext cx="673100" cy="5175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285" y="100248"/>
                  </a:moveTo>
                  <a:cubicBezTo>
                    <a:pt x="120000" y="76024"/>
                    <a:pt x="117428" y="19378"/>
                    <a:pt x="103142" y="21242"/>
                  </a:cubicBezTo>
                  <a:cubicBezTo>
                    <a:pt x="89428" y="3354"/>
                    <a:pt x="42571" y="0"/>
                    <a:pt x="29428" y="19378"/>
                  </a:cubicBezTo>
                  <a:cubicBezTo>
                    <a:pt x="0" y="26832"/>
                    <a:pt x="13714" y="100621"/>
                    <a:pt x="13714" y="100621"/>
                  </a:cubicBezTo>
                  <a:cubicBezTo>
                    <a:pt x="14571" y="108074"/>
                    <a:pt x="16000" y="114409"/>
                    <a:pt x="17142" y="120000"/>
                  </a:cubicBezTo>
                  <a:cubicBezTo>
                    <a:pt x="19142" y="120000"/>
                    <a:pt x="21142" y="119627"/>
                    <a:pt x="23142" y="119627"/>
                  </a:cubicBezTo>
                  <a:cubicBezTo>
                    <a:pt x="21142" y="114409"/>
                    <a:pt x="19142" y="109192"/>
                    <a:pt x="18571" y="105465"/>
                  </a:cubicBezTo>
                  <a:cubicBezTo>
                    <a:pt x="18285" y="103229"/>
                    <a:pt x="17428" y="95403"/>
                    <a:pt x="17428" y="93540"/>
                  </a:cubicBezTo>
                  <a:cubicBezTo>
                    <a:pt x="17714" y="80124"/>
                    <a:pt x="25142" y="41366"/>
                    <a:pt x="38000" y="38385"/>
                  </a:cubicBezTo>
                  <a:cubicBezTo>
                    <a:pt x="42857" y="37267"/>
                    <a:pt x="55142" y="51801"/>
                    <a:pt x="63428" y="51801"/>
                  </a:cubicBezTo>
                  <a:cubicBezTo>
                    <a:pt x="71714" y="51428"/>
                    <a:pt x="82571" y="36894"/>
                    <a:pt x="88000" y="37639"/>
                  </a:cubicBezTo>
                  <a:cubicBezTo>
                    <a:pt x="101428" y="40248"/>
                    <a:pt x="112571" y="75652"/>
                    <a:pt x="112285" y="92795"/>
                  </a:cubicBezTo>
                  <a:cubicBezTo>
                    <a:pt x="112285" y="95031"/>
                    <a:pt x="110285" y="108447"/>
                    <a:pt x="107142" y="117763"/>
                  </a:cubicBezTo>
                  <a:cubicBezTo>
                    <a:pt x="109142" y="117391"/>
                    <a:pt x="111428" y="117391"/>
                    <a:pt x="113428" y="117018"/>
                  </a:cubicBezTo>
                  <a:cubicBezTo>
                    <a:pt x="114571" y="112173"/>
                    <a:pt x="115428" y="106583"/>
                    <a:pt x="116285" y="100248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5170488" y="1958182"/>
              <a:ext cx="142875" cy="2841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0" y="0"/>
                  </a:moveTo>
                  <a:lnTo>
                    <a:pt x="120000" y="18770"/>
                  </a:lnTo>
                  <a:lnTo>
                    <a:pt x="93333" y="120000"/>
                  </a:lnTo>
                  <a:lnTo>
                    <a:pt x="0" y="70391"/>
                  </a:lnTo>
                  <a:lnTo>
                    <a:pt x="112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5170488" y="1958182"/>
              <a:ext cx="142875" cy="2841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0" y="0"/>
                  </a:moveTo>
                  <a:lnTo>
                    <a:pt x="120000" y="18770"/>
                  </a:lnTo>
                  <a:lnTo>
                    <a:pt x="93333" y="120000"/>
                  </a:lnTo>
                  <a:lnTo>
                    <a:pt x="0" y="70391"/>
                  </a:lnTo>
                  <a:lnTo>
                    <a:pt x="112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5170488" y="2124869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5170488" y="2124869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5035550" y="1953419"/>
              <a:ext cx="268288" cy="1714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E9BE95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5035550" y="1953419"/>
              <a:ext cx="268288" cy="1714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5145088" y="2237582"/>
              <a:ext cx="49213" cy="1588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5145088" y="2237582"/>
              <a:ext cx="49213" cy="15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5011738" y="1745457"/>
              <a:ext cx="315913" cy="4603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959" y="0"/>
                  </a:moveTo>
                  <a:cubicBezTo>
                    <a:pt x="61522" y="0"/>
                    <a:pt x="60304" y="20689"/>
                    <a:pt x="60304" y="20689"/>
                  </a:cubicBezTo>
                  <a:cubicBezTo>
                    <a:pt x="60304" y="20689"/>
                    <a:pt x="58477" y="0"/>
                    <a:pt x="56040" y="0"/>
                  </a:cubicBezTo>
                  <a:cubicBezTo>
                    <a:pt x="47512" y="0"/>
                    <a:pt x="10355" y="24827"/>
                    <a:pt x="0" y="120000"/>
                  </a:cubicBezTo>
                  <a:cubicBezTo>
                    <a:pt x="0" y="120000"/>
                    <a:pt x="51776" y="111724"/>
                    <a:pt x="54822" y="107586"/>
                  </a:cubicBezTo>
                  <a:cubicBezTo>
                    <a:pt x="57258" y="99310"/>
                    <a:pt x="60304" y="62068"/>
                    <a:pt x="60304" y="62068"/>
                  </a:cubicBezTo>
                  <a:cubicBezTo>
                    <a:pt x="60304" y="62068"/>
                    <a:pt x="62741" y="99310"/>
                    <a:pt x="65177" y="107586"/>
                  </a:cubicBezTo>
                  <a:cubicBezTo>
                    <a:pt x="68223" y="111724"/>
                    <a:pt x="120000" y="120000"/>
                    <a:pt x="120000" y="120000"/>
                  </a:cubicBezTo>
                  <a:cubicBezTo>
                    <a:pt x="109644" y="24827"/>
                    <a:pt x="73096" y="0"/>
                    <a:pt x="63959" y="0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3454400" y="1994694"/>
              <a:ext cx="1247775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3454400" y="1994694"/>
              <a:ext cx="1247775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3944938" y="1588294"/>
              <a:ext cx="266700" cy="560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3767138" y="1553369"/>
              <a:ext cx="112713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285" y="5882"/>
                  </a:moveTo>
                  <a:cubicBezTo>
                    <a:pt x="58285" y="0"/>
                    <a:pt x="90857" y="20000"/>
                    <a:pt x="104571" y="49411"/>
                  </a:cubicBezTo>
                  <a:cubicBezTo>
                    <a:pt x="120000" y="78823"/>
                    <a:pt x="111428" y="108235"/>
                    <a:pt x="85714" y="114117"/>
                  </a:cubicBezTo>
                  <a:cubicBezTo>
                    <a:pt x="60000" y="120000"/>
                    <a:pt x="29142" y="100000"/>
                    <a:pt x="13714" y="70588"/>
                  </a:cubicBezTo>
                  <a:cubicBezTo>
                    <a:pt x="0" y="40000"/>
                    <a:pt x="8571" y="11764"/>
                    <a:pt x="34285" y="5882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4275138" y="1553369"/>
              <a:ext cx="112713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7428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78823"/>
                    <a:pt x="10285" y="108235"/>
                    <a:pt x="34285" y="114117"/>
                  </a:cubicBezTo>
                  <a:cubicBezTo>
                    <a:pt x="60000" y="120000"/>
                    <a:pt x="92571" y="100000"/>
                    <a:pt x="106285" y="70588"/>
                  </a:cubicBezTo>
                  <a:cubicBezTo>
                    <a:pt x="120000" y="40000"/>
                    <a:pt x="111428" y="11764"/>
                    <a:pt x="87428" y="5882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3944938" y="1902619"/>
              <a:ext cx="266700" cy="920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898" y="115862"/>
                    <a:pt x="59640" y="120000"/>
                  </a:cubicBezTo>
                  <a:cubicBezTo>
                    <a:pt x="60359" y="120000"/>
                    <a:pt x="61077" y="120000"/>
                    <a:pt x="61077" y="120000"/>
                  </a:cubicBezTo>
                  <a:cubicBezTo>
                    <a:pt x="89820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78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3667125" y="1205707"/>
              <a:ext cx="822325" cy="7588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116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345" y="103509"/>
                    <a:pt x="50292" y="120000"/>
                    <a:pt x="60116" y="120000"/>
                  </a:cubicBezTo>
                  <a:cubicBezTo>
                    <a:pt x="69707" y="120000"/>
                    <a:pt x="88888" y="103509"/>
                    <a:pt x="93099" y="95898"/>
                  </a:cubicBezTo>
                  <a:cubicBezTo>
                    <a:pt x="97076" y="89048"/>
                    <a:pt x="120000" y="0"/>
                    <a:pt x="60116" y="0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3762375" y="1108869"/>
              <a:ext cx="649288" cy="5826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673" y="22479"/>
                  </a:moveTo>
                  <a:cubicBezTo>
                    <a:pt x="66831" y="0"/>
                    <a:pt x="27029" y="13223"/>
                    <a:pt x="15148" y="32066"/>
                  </a:cubicBezTo>
                  <a:cubicBezTo>
                    <a:pt x="0" y="55537"/>
                    <a:pt x="5346" y="91239"/>
                    <a:pt x="8910" y="118016"/>
                  </a:cubicBezTo>
                  <a:cubicBezTo>
                    <a:pt x="8910" y="118016"/>
                    <a:pt x="8910" y="118016"/>
                    <a:pt x="8910" y="118016"/>
                  </a:cubicBezTo>
                  <a:cubicBezTo>
                    <a:pt x="8910" y="118347"/>
                    <a:pt x="8910" y="118677"/>
                    <a:pt x="9207" y="119008"/>
                  </a:cubicBezTo>
                  <a:cubicBezTo>
                    <a:pt x="9207" y="119008"/>
                    <a:pt x="9504" y="119669"/>
                    <a:pt x="9801" y="120000"/>
                  </a:cubicBezTo>
                  <a:cubicBezTo>
                    <a:pt x="9801" y="120000"/>
                    <a:pt x="10693" y="120000"/>
                    <a:pt x="10990" y="119669"/>
                  </a:cubicBezTo>
                  <a:cubicBezTo>
                    <a:pt x="11287" y="119669"/>
                    <a:pt x="11287" y="119338"/>
                    <a:pt x="11287" y="119338"/>
                  </a:cubicBezTo>
                  <a:cubicBezTo>
                    <a:pt x="11287" y="117024"/>
                    <a:pt x="11287" y="112396"/>
                    <a:pt x="11287" y="112066"/>
                  </a:cubicBezTo>
                  <a:cubicBezTo>
                    <a:pt x="10990" y="108429"/>
                    <a:pt x="10099" y="105123"/>
                    <a:pt x="9801" y="101487"/>
                  </a:cubicBezTo>
                  <a:cubicBezTo>
                    <a:pt x="12178" y="84297"/>
                    <a:pt x="19306" y="80991"/>
                    <a:pt x="22871" y="60495"/>
                  </a:cubicBezTo>
                  <a:cubicBezTo>
                    <a:pt x="23762" y="59173"/>
                    <a:pt x="24653" y="57851"/>
                    <a:pt x="25544" y="56528"/>
                  </a:cubicBezTo>
                  <a:cubicBezTo>
                    <a:pt x="26435" y="55206"/>
                    <a:pt x="27623" y="53553"/>
                    <a:pt x="28811" y="52231"/>
                  </a:cubicBezTo>
                  <a:cubicBezTo>
                    <a:pt x="29405" y="51900"/>
                    <a:pt x="30000" y="51570"/>
                    <a:pt x="30594" y="50909"/>
                  </a:cubicBezTo>
                  <a:cubicBezTo>
                    <a:pt x="44554" y="45289"/>
                    <a:pt x="58811" y="52231"/>
                    <a:pt x="71881" y="57851"/>
                  </a:cubicBezTo>
                  <a:cubicBezTo>
                    <a:pt x="76930" y="60165"/>
                    <a:pt x="77524" y="50247"/>
                    <a:pt x="83168" y="49917"/>
                  </a:cubicBezTo>
                  <a:cubicBezTo>
                    <a:pt x="85544" y="49586"/>
                    <a:pt x="90297" y="58512"/>
                    <a:pt x="92376" y="58181"/>
                  </a:cubicBezTo>
                  <a:cubicBezTo>
                    <a:pt x="111980" y="55867"/>
                    <a:pt x="103663" y="88925"/>
                    <a:pt x="106930" y="104132"/>
                  </a:cubicBezTo>
                  <a:cubicBezTo>
                    <a:pt x="106336" y="106776"/>
                    <a:pt x="106039" y="109421"/>
                    <a:pt x="105742" y="112066"/>
                  </a:cubicBezTo>
                  <a:cubicBezTo>
                    <a:pt x="105742" y="112396"/>
                    <a:pt x="105742" y="117024"/>
                    <a:pt x="105742" y="119338"/>
                  </a:cubicBezTo>
                  <a:cubicBezTo>
                    <a:pt x="105742" y="119338"/>
                    <a:pt x="105742" y="119669"/>
                    <a:pt x="106039" y="119669"/>
                  </a:cubicBezTo>
                  <a:cubicBezTo>
                    <a:pt x="106336" y="120000"/>
                    <a:pt x="107227" y="120000"/>
                    <a:pt x="107227" y="120000"/>
                  </a:cubicBezTo>
                  <a:cubicBezTo>
                    <a:pt x="107524" y="119669"/>
                    <a:pt x="107821" y="119008"/>
                    <a:pt x="107821" y="119008"/>
                  </a:cubicBezTo>
                  <a:cubicBezTo>
                    <a:pt x="108118" y="117685"/>
                    <a:pt x="108118" y="117024"/>
                    <a:pt x="108118" y="116033"/>
                  </a:cubicBezTo>
                  <a:cubicBezTo>
                    <a:pt x="108415" y="114710"/>
                    <a:pt x="108415" y="113057"/>
                    <a:pt x="108712" y="111735"/>
                  </a:cubicBezTo>
                  <a:cubicBezTo>
                    <a:pt x="112574" y="95206"/>
                    <a:pt x="120000" y="29421"/>
                    <a:pt x="92673" y="22479"/>
                  </a:cubicBezTo>
                  <a:close/>
                  <a:moveTo>
                    <a:pt x="53465" y="44628"/>
                  </a:moveTo>
                  <a:cubicBezTo>
                    <a:pt x="53168" y="44628"/>
                    <a:pt x="52574" y="44297"/>
                    <a:pt x="52277" y="44297"/>
                  </a:cubicBezTo>
                  <a:cubicBezTo>
                    <a:pt x="52871" y="44297"/>
                    <a:pt x="53465" y="44628"/>
                    <a:pt x="54059" y="44628"/>
                  </a:cubicBezTo>
                  <a:cubicBezTo>
                    <a:pt x="54059" y="44628"/>
                    <a:pt x="53762" y="44628"/>
                    <a:pt x="53465" y="44628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4052888" y="2237582"/>
              <a:ext cx="50800" cy="1588"/>
            </a:xfrm>
            <a:prstGeom prst="rect">
              <a:avLst/>
            </a:prstGeom>
            <a:solidFill>
              <a:srgbClr val="B53232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4052888" y="2237582"/>
              <a:ext cx="50800" cy="15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3640138" y="1173957"/>
              <a:ext cx="609600" cy="3603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000" y="27733"/>
                  </a:moveTo>
                  <a:cubicBezTo>
                    <a:pt x="102000" y="27733"/>
                    <a:pt x="78315" y="0"/>
                    <a:pt x="57473" y="14933"/>
                  </a:cubicBezTo>
                  <a:cubicBezTo>
                    <a:pt x="36315" y="29866"/>
                    <a:pt x="17684" y="35200"/>
                    <a:pt x="13263" y="25600"/>
                  </a:cubicBezTo>
                  <a:cubicBezTo>
                    <a:pt x="13263" y="25600"/>
                    <a:pt x="0" y="71466"/>
                    <a:pt x="24631" y="96000"/>
                  </a:cubicBezTo>
                  <a:cubicBezTo>
                    <a:pt x="48947" y="120000"/>
                    <a:pt x="76736" y="100800"/>
                    <a:pt x="84631" y="85866"/>
                  </a:cubicBezTo>
                  <a:cubicBezTo>
                    <a:pt x="92842" y="70933"/>
                    <a:pt x="105789" y="46933"/>
                    <a:pt x="113052" y="51733"/>
                  </a:cubicBezTo>
                  <a:cubicBezTo>
                    <a:pt x="120000" y="56533"/>
                    <a:pt x="102000" y="27733"/>
                    <a:pt x="102000" y="27733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2844800" y="2547144"/>
              <a:ext cx="1247775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2844800" y="2547144"/>
              <a:ext cx="1247775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3335338" y="2140744"/>
              <a:ext cx="266700" cy="560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F6C8A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3157538" y="2105819"/>
              <a:ext cx="112713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285" y="5882"/>
                  </a:moveTo>
                  <a:cubicBezTo>
                    <a:pt x="58285" y="0"/>
                    <a:pt x="90857" y="20000"/>
                    <a:pt x="104571" y="49411"/>
                  </a:cubicBezTo>
                  <a:cubicBezTo>
                    <a:pt x="120000" y="78823"/>
                    <a:pt x="111428" y="108235"/>
                    <a:pt x="85714" y="114117"/>
                  </a:cubicBezTo>
                  <a:cubicBezTo>
                    <a:pt x="60000" y="120000"/>
                    <a:pt x="29142" y="100000"/>
                    <a:pt x="13714" y="70588"/>
                  </a:cubicBezTo>
                  <a:cubicBezTo>
                    <a:pt x="0" y="40000"/>
                    <a:pt x="8571" y="11764"/>
                    <a:pt x="34285" y="5882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3665538" y="2105819"/>
              <a:ext cx="112713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7428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78823"/>
                    <a:pt x="10285" y="108235"/>
                    <a:pt x="34285" y="114117"/>
                  </a:cubicBezTo>
                  <a:cubicBezTo>
                    <a:pt x="60000" y="120000"/>
                    <a:pt x="92571" y="100000"/>
                    <a:pt x="106285" y="70588"/>
                  </a:cubicBezTo>
                  <a:cubicBezTo>
                    <a:pt x="120000" y="40000"/>
                    <a:pt x="111428" y="11764"/>
                    <a:pt x="87428" y="5882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3543300" y="2550319"/>
              <a:ext cx="234950" cy="5619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0000" y="0"/>
                  </a:moveTo>
                  <a:lnTo>
                    <a:pt x="30000" y="13220"/>
                  </a:lnTo>
                  <a:lnTo>
                    <a:pt x="0" y="119999"/>
                  </a:lnTo>
                  <a:lnTo>
                    <a:pt x="51891" y="119999"/>
                  </a:lnTo>
                  <a:lnTo>
                    <a:pt x="107027" y="72542"/>
                  </a:lnTo>
                  <a:lnTo>
                    <a:pt x="54324" y="57288"/>
                  </a:lnTo>
                  <a:lnTo>
                    <a:pt x="120000" y="44745"/>
                  </a:lnTo>
                  <a:lnTo>
                    <a:pt x="65675" y="6779"/>
                  </a:lnTo>
                  <a:lnTo>
                    <a:pt x="30000" y="0"/>
                  </a:lnTo>
                  <a:close/>
                </a:path>
              </a:pathLst>
            </a:custGeom>
            <a:solidFill>
              <a:srgbClr val="1B1B1B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3057525" y="1758157"/>
              <a:ext cx="822325" cy="7588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116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345" y="103509"/>
                    <a:pt x="50292" y="120000"/>
                    <a:pt x="60116" y="120000"/>
                  </a:cubicBezTo>
                  <a:cubicBezTo>
                    <a:pt x="69707" y="120000"/>
                    <a:pt x="88888" y="103509"/>
                    <a:pt x="93099" y="95898"/>
                  </a:cubicBezTo>
                  <a:cubicBezTo>
                    <a:pt x="97076" y="89048"/>
                    <a:pt x="120000" y="0"/>
                    <a:pt x="60116" y="0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3194050" y="2169319"/>
              <a:ext cx="547688" cy="3476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596" y="2211"/>
                  </a:moveTo>
                  <a:cubicBezTo>
                    <a:pt x="118245" y="4976"/>
                    <a:pt x="117894" y="7188"/>
                    <a:pt x="117894" y="7188"/>
                  </a:cubicBezTo>
                  <a:cubicBezTo>
                    <a:pt x="117894" y="7188"/>
                    <a:pt x="109824" y="50322"/>
                    <a:pt x="102807" y="63594"/>
                  </a:cubicBezTo>
                  <a:cubicBezTo>
                    <a:pt x="89473" y="89585"/>
                    <a:pt x="71929" y="105622"/>
                    <a:pt x="60350" y="106175"/>
                  </a:cubicBezTo>
                  <a:cubicBezTo>
                    <a:pt x="48421" y="106175"/>
                    <a:pt x="31228" y="91244"/>
                    <a:pt x="17894" y="65806"/>
                  </a:cubicBezTo>
                  <a:cubicBezTo>
                    <a:pt x="12631" y="55852"/>
                    <a:pt x="2807" y="11059"/>
                    <a:pt x="2456" y="7188"/>
                  </a:cubicBezTo>
                  <a:cubicBezTo>
                    <a:pt x="2456" y="4976"/>
                    <a:pt x="2105" y="2211"/>
                    <a:pt x="1754" y="0"/>
                  </a:cubicBezTo>
                  <a:cubicBezTo>
                    <a:pt x="0" y="0"/>
                    <a:pt x="0" y="19354"/>
                    <a:pt x="0" y="19354"/>
                  </a:cubicBezTo>
                  <a:cubicBezTo>
                    <a:pt x="2456" y="42027"/>
                    <a:pt x="4561" y="56405"/>
                    <a:pt x="10175" y="69124"/>
                  </a:cubicBezTo>
                  <a:cubicBezTo>
                    <a:pt x="18947" y="88479"/>
                    <a:pt x="44210" y="120000"/>
                    <a:pt x="59649" y="120000"/>
                  </a:cubicBezTo>
                  <a:cubicBezTo>
                    <a:pt x="75087" y="120000"/>
                    <a:pt x="100000" y="88479"/>
                    <a:pt x="109122" y="69124"/>
                  </a:cubicBezTo>
                  <a:cubicBezTo>
                    <a:pt x="114736" y="56405"/>
                    <a:pt x="116140" y="39815"/>
                    <a:pt x="119298" y="16589"/>
                  </a:cubicBezTo>
                  <a:cubicBezTo>
                    <a:pt x="119298" y="16589"/>
                    <a:pt x="120000" y="2211"/>
                    <a:pt x="118596" y="2211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3222625" y="2077244"/>
              <a:ext cx="504825" cy="184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523" y="118956"/>
                  </a:moveTo>
                  <a:cubicBezTo>
                    <a:pt x="90285" y="118956"/>
                    <a:pt x="90666" y="118956"/>
                    <a:pt x="91428" y="118956"/>
                  </a:cubicBezTo>
                  <a:cubicBezTo>
                    <a:pt x="107047" y="114782"/>
                    <a:pt x="111238" y="94956"/>
                    <a:pt x="112761" y="70956"/>
                  </a:cubicBezTo>
                  <a:cubicBezTo>
                    <a:pt x="114666" y="43826"/>
                    <a:pt x="115047" y="34434"/>
                    <a:pt x="117333" y="31304"/>
                  </a:cubicBezTo>
                  <a:cubicBezTo>
                    <a:pt x="119238" y="29217"/>
                    <a:pt x="120000" y="24000"/>
                    <a:pt x="119619" y="16695"/>
                  </a:cubicBezTo>
                  <a:cubicBezTo>
                    <a:pt x="119619" y="9391"/>
                    <a:pt x="119619" y="8347"/>
                    <a:pt x="116571" y="6260"/>
                  </a:cubicBezTo>
                  <a:cubicBezTo>
                    <a:pt x="113904" y="3130"/>
                    <a:pt x="100571" y="0"/>
                    <a:pt x="90285" y="2086"/>
                  </a:cubicBezTo>
                  <a:cubicBezTo>
                    <a:pt x="90285" y="9391"/>
                    <a:pt x="90285" y="9391"/>
                    <a:pt x="90285" y="9391"/>
                  </a:cubicBezTo>
                  <a:cubicBezTo>
                    <a:pt x="98285" y="8347"/>
                    <a:pt x="105904" y="10434"/>
                    <a:pt x="108190" y="14608"/>
                  </a:cubicBezTo>
                  <a:cubicBezTo>
                    <a:pt x="113523" y="24000"/>
                    <a:pt x="112000" y="66782"/>
                    <a:pt x="107428" y="88695"/>
                  </a:cubicBezTo>
                  <a:cubicBezTo>
                    <a:pt x="104761" y="104347"/>
                    <a:pt x="96761" y="111652"/>
                    <a:pt x="89523" y="111652"/>
                  </a:cubicBezTo>
                  <a:lnTo>
                    <a:pt x="89523" y="118956"/>
                  </a:lnTo>
                  <a:close/>
                  <a:moveTo>
                    <a:pt x="59809" y="15652"/>
                  </a:moveTo>
                  <a:cubicBezTo>
                    <a:pt x="56380" y="16695"/>
                    <a:pt x="41904" y="5217"/>
                    <a:pt x="31619" y="2086"/>
                  </a:cubicBezTo>
                  <a:cubicBezTo>
                    <a:pt x="31238" y="2086"/>
                    <a:pt x="30476" y="2086"/>
                    <a:pt x="29714" y="2086"/>
                  </a:cubicBezTo>
                  <a:cubicBezTo>
                    <a:pt x="29333" y="9391"/>
                    <a:pt x="29333" y="9391"/>
                    <a:pt x="29333" y="9391"/>
                  </a:cubicBezTo>
                  <a:cubicBezTo>
                    <a:pt x="37714" y="10434"/>
                    <a:pt x="46476" y="15652"/>
                    <a:pt x="49142" y="28173"/>
                  </a:cubicBezTo>
                  <a:cubicBezTo>
                    <a:pt x="54095" y="48000"/>
                    <a:pt x="45333" y="96000"/>
                    <a:pt x="37714" y="107478"/>
                  </a:cubicBezTo>
                  <a:cubicBezTo>
                    <a:pt x="35428" y="110608"/>
                    <a:pt x="32000" y="112695"/>
                    <a:pt x="28952" y="112695"/>
                  </a:cubicBezTo>
                  <a:cubicBezTo>
                    <a:pt x="28571" y="118956"/>
                    <a:pt x="28571" y="118956"/>
                    <a:pt x="28571" y="118956"/>
                  </a:cubicBezTo>
                  <a:cubicBezTo>
                    <a:pt x="42666" y="118956"/>
                    <a:pt x="47619" y="91826"/>
                    <a:pt x="49142" y="83478"/>
                  </a:cubicBezTo>
                  <a:cubicBezTo>
                    <a:pt x="52571" y="65739"/>
                    <a:pt x="51809" y="42782"/>
                    <a:pt x="59809" y="42782"/>
                  </a:cubicBezTo>
                  <a:cubicBezTo>
                    <a:pt x="67428" y="42782"/>
                    <a:pt x="66666" y="65739"/>
                    <a:pt x="69333" y="82434"/>
                  </a:cubicBezTo>
                  <a:cubicBezTo>
                    <a:pt x="70857" y="91826"/>
                    <a:pt x="75428" y="120000"/>
                    <a:pt x="89523" y="118956"/>
                  </a:cubicBezTo>
                  <a:cubicBezTo>
                    <a:pt x="89523" y="111652"/>
                    <a:pt x="89523" y="111652"/>
                    <a:pt x="89523" y="111652"/>
                  </a:cubicBezTo>
                  <a:cubicBezTo>
                    <a:pt x="86095" y="111652"/>
                    <a:pt x="82666" y="110608"/>
                    <a:pt x="80380" y="106434"/>
                  </a:cubicBezTo>
                  <a:cubicBezTo>
                    <a:pt x="72761" y="96000"/>
                    <a:pt x="65142" y="48000"/>
                    <a:pt x="70476" y="27130"/>
                  </a:cubicBezTo>
                  <a:cubicBezTo>
                    <a:pt x="73523" y="15652"/>
                    <a:pt x="81904" y="10434"/>
                    <a:pt x="90285" y="9391"/>
                  </a:cubicBezTo>
                  <a:cubicBezTo>
                    <a:pt x="90285" y="2086"/>
                    <a:pt x="90285" y="2086"/>
                    <a:pt x="90285" y="2086"/>
                  </a:cubicBezTo>
                  <a:cubicBezTo>
                    <a:pt x="89523" y="2086"/>
                    <a:pt x="89142" y="2086"/>
                    <a:pt x="88380" y="2086"/>
                  </a:cubicBezTo>
                  <a:cubicBezTo>
                    <a:pt x="79238" y="4173"/>
                    <a:pt x="68190" y="15652"/>
                    <a:pt x="59809" y="15652"/>
                  </a:cubicBezTo>
                  <a:close/>
                  <a:moveTo>
                    <a:pt x="29714" y="2086"/>
                  </a:moveTo>
                  <a:cubicBezTo>
                    <a:pt x="19428" y="1043"/>
                    <a:pt x="6095" y="4173"/>
                    <a:pt x="3809" y="6260"/>
                  </a:cubicBezTo>
                  <a:cubicBezTo>
                    <a:pt x="380" y="9391"/>
                    <a:pt x="380" y="10434"/>
                    <a:pt x="0" y="17739"/>
                  </a:cubicBezTo>
                  <a:cubicBezTo>
                    <a:pt x="0" y="24000"/>
                    <a:pt x="380" y="30260"/>
                    <a:pt x="1904" y="32347"/>
                  </a:cubicBezTo>
                  <a:cubicBezTo>
                    <a:pt x="4571" y="34434"/>
                    <a:pt x="4571" y="43826"/>
                    <a:pt x="5714" y="70956"/>
                  </a:cubicBezTo>
                  <a:cubicBezTo>
                    <a:pt x="7238" y="96000"/>
                    <a:pt x="10666" y="115826"/>
                    <a:pt x="26285" y="118956"/>
                  </a:cubicBezTo>
                  <a:cubicBezTo>
                    <a:pt x="27047" y="118956"/>
                    <a:pt x="27809" y="118956"/>
                    <a:pt x="28571" y="118956"/>
                  </a:cubicBezTo>
                  <a:cubicBezTo>
                    <a:pt x="28952" y="112695"/>
                    <a:pt x="28952" y="112695"/>
                    <a:pt x="28952" y="112695"/>
                  </a:cubicBezTo>
                  <a:cubicBezTo>
                    <a:pt x="21714" y="112695"/>
                    <a:pt x="13333" y="105391"/>
                    <a:pt x="10666" y="89739"/>
                  </a:cubicBezTo>
                  <a:cubicBezTo>
                    <a:pt x="6857" y="67826"/>
                    <a:pt x="6476" y="24000"/>
                    <a:pt x="11809" y="14608"/>
                  </a:cubicBezTo>
                  <a:cubicBezTo>
                    <a:pt x="14095" y="11478"/>
                    <a:pt x="21714" y="8347"/>
                    <a:pt x="29333" y="9391"/>
                  </a:cubicBezTo>
                  <a:lnTo>
                    <a:pt x="29714" y="2086"/>
                  </a:lnTo>
                  <a:close/>
                </a:path>
              </a:pathLst>
            </a:custGeom>
            <a:solidFill>
              <a:srgbClr val="268085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2670970" y="2516189"/>
              <a:ext cx="690563" cy="96043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3255" y="11036"/>
                  </a:moveTo>
                  <a:cubicBezTo>
                    <a:pt x="47720" y="5217"/>
                    <a:pt x="82883" y="0"/>
                    <a:pt x="97116" y="20668"/>
                  </a:cubicBezTo>
                  <a:cubicBezTo>
                    <a:pt x="111627" y="41538"/>
                    <a:pt x="104372" y="48762"/>
                    <a:pt x="112186" y="55986"/>
                  </a:cubicBezTo>
                  <a:cubicBezTo>
                    <a:pt x="120000" y="63411"/>
                    <a:pt x="101581" y="120000"/>
                    <a:pt x="57209" y="119799"/>
                  </a:cubicBezTo>
                  <a:cubicBezTo>
                    <a:pt x="10046" y="119598"/>
                    <a:pt x="0" y="65418"/>
                    <a:pt x="9209" y="54581"/>
                  </a:cubicBezTo>
                  <a:cubicBezTo>
                    <a:pt x="18697" y="43545"/>
                    <a:pt x="10325" y="11036"/>
                    <a:pt x="43255" y="11036"/>
                  </a:cubicBezTo>
                </a:path>
              </a:pathLst>
            </a:custGeom>
            <a:solidFill>
              <a:srgbClr val="BF9741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2415382" y="3375027"/>
              <a:ext cx="1184275" cy="4429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1316" y="0"/>
                  </a:moveTo>
                  <a:cubicBezTo>
                    <a:pt x="71153" y="1304"/>
                    <a:pt x="48195" y="2173"/>
                    <a:pt x="48032" y="3043"/>
                  </a:cubicBezTo>
                  <a:cubicBezTo>
                    <a:pt x="40705" y="30434"/>
                    <a:pt x="25237" y="35652"/>
                    <a:pt x="12862" y="43043"/>
                  </a:cubicBezTo>
                  <a:cubicBezTo>
                    <a:pt x="488" y="50434"/>
                    <a:pt x="0" y="92173"/>
                    <a:pt x="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2173"/>
                    <a:pt x="119837" y="50434"/>
                    <a:pt x="107137" y="43043"/>
                  </a:cubicBezTo>
                  <a:cubicBezTo>
                    <a:pt x="94599" y="35217"/>
                    <a:pt x="78154" y="28695"/>
                    <a:pt x="71316" y="0"/>
                  </a:cubicBezTo>
                  <a:close/>
                </a:path>
              </a:pathLst>
            </a:custGeom>
            <a:solidFill>
              <a:srgbClr val="7491A0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2888457" y="3375027"/>
              <a:ext cx="238125" cy="4429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043"/>
                  </a:moveTo>
                  <a:cubicBezTo>
                    <a:pt x="120000" y="17826"/>
                    <a:pt x="120000" y="17826"/>
                    <a:pt x="120000" y="17826"/>
                  </a:cubicBezTo>
                  <a:cubicBezTo>
                    <a:pt x="91006" y="120000"/>
                    <a:pt x="91006" y="120000"/>
                    <a:pt x="91006" y="120000"/>
                  </a:cubicBezTo>
                  <a:cubicBezTo>
                    <a:pt x="28993" y="120000"/>
                    <a:pt x="28993" y="120000"/>
                    <a:pt x="28993" y="120000"/>
                  </a:cubicBezTo>
                  <a:cubicBezTo>
                    <a:pt x="0" y="19130"/>
                    <a:pt x="0" y="19130"/>
                    <a:pt x="0" y="19130"/>
                  </a:cubicBezTo>
                  <a:cubicBezTo>
                    <a:pt x="0" y="3043"/>
                    <a:pt x="0" y="3043"/>
                    <a:pt x="0" y="3043"/>
                  </a:cubicBezTo>
                  <a:cubicBezTo>
                    <a:pt x="805" y="3043"/>
                    <a:pt x="805" y="3043"/>
                    <a:pt x="805" y="3043"/>
                  </a:cubicBezTo>
                  <a:cubicBezTo>
                    <a:pt x="1610" y="2173"/>
                    <a:pt x="115167" y="1304"/>
                    <a:pt x="115973" y="0"/>
                  </a:cubicBezTo>
                  <a:cubicBezTo>
                    <a:pt x="117583" y="869"/>
                    <a:pt x="118389" y="1739"/>
                    <a:pt x="120000" y="30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2890045" y="2976564"/>
              <a:ext cx="234950" cy="57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3033"/>
                  </a:moveTo>
                  <a:cubicBezTo>
                    <a:pt x="0" y="73820"/>
                    <a:pt x="0" y="73820"/>
                    <a:pt x="0" y="73820"/>
                  </a:cubicBezTo>
                  <a:cubicBezTo>
                    <a:pt x="0" y="93707"/>
                    <a:pt x="0" y="93707"/>
                    <a:pt x="0" y="93707"/>
                  </a:cubicBezTo>
                  <a:cubicBezTo>
                    <a:pt x="30204" y="119325"/>
                    <a:pt x="84081" y="120000"/>
                    <a:pt x="120000" y="93707"/>
                  </a:cubicBezTo>
                  <a:cubicBezTo>
                    <a:pt x="120000" y="73820"/>
                    <a:pt x="120000" y="73820"/>
                    <a:pt x="120000" y="73820"/>
                  </a:cubicBezTo>
                  <a:cubicBezTo>
                    <a:pt x="120000" y="33033"/>
                    <a:pt x="120000" y="33033"/>
                    <a:pt x="120000" y="33033"/>
                  </a:cubicBezTo>
                  <a:cubicBezTo>
                    <a:pt x="120000" y="0"/>
                    <a:pt x="0" y="0"/>
                    <a:pt x="0" y="33033"/>
                  </a:cubicBezTo>
                </a:path>
              </a:pathLst>
            </a:custGeom>
            <a:solidFill>
              <a:srgbClr val="F6DBC2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3" name="Google Shape;133;p14"/>
            <p:cNvGrpSpPr/>
            <p:nvPr/>
          </p:nvGrpSpPr>
          <p:grpSpPr>
            <a:xfrm>
              <a:off x="3186172" y="2302670"/>
              <a:ext cx="468254" cy="828676"/>
              <a:chOff x="2548790" y="2218532"/>
              <a:chExt cx="468254" cy="828676"/>
            </a:xfrm>
          </p:grpSpPr>
          <p:grpSp>
            <p:nvGrpSpPr>
              <p:cNvPr id="134" name="Google Shape;134;p14"/>
              <p:cNvGrpSpPr/>
              <p:nvPr/>
            </p:nvGrpSpPr>
            <p:grpSpPr>
              <a:xfrm>
                <a:off x="2663031" y="2218532"/>
                <a:ext cx="354013" cy="827088"/>
                <a:chOff x="2291616" y="2152651"/>
                <a:chExt cx="354013" cy="827088"/>
              </a:xfrm>
            </p:grpSpPr>
            <p:sp>
              <p:nvSpPr>
                <p:cNvPr id="135" name="Google Shape;135;p14"/>
                <p:cNvSpPr/>
                <p:nvPr/>
              </p:nvSpPr>
              <p:spPr>
                <a:xfrm>
                  <a:off x="2291616" y="2544763"/>
                  <a:ext cx="354013" cy="43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63272" y="0"/>
                      </a:moveTo>
                      <a:cubicBezTo>
                        <a:pt x="63272" y="0"/>
                        <a:pt x="0" y="12398"/>
                        <a:pt x="0" y="15498"/>
                      </a:cubicBezTo>
                      <a:cubicBezTo>
                        <a:pt x="0" y="18597"/>
                        <a:pt x="24000" y="120000"/>
                        <a:pt x="24000" y="120000"/>
                      </a:cubicBezTo>
                      <a:cubicBezTo>
                        <a:pt x="110181" y="120000"/>
                        <a:pt x="110181" y="120000"/>
                        <a:pt x="110181" y="120000"/>
                      </a:cubicBezTo>
                      <a:cubicBezTo>
                        <a:pt x="120000" y="15940"/>
                        <a:pt x="120000" y="15940"/>
                        <a:pt x="120000" y="15940"/>
                      </a:cubicBezTo>
                      <a:cubicBezTo>
                        <a:pt x="63272" y="0"/>
                        <a:pt x="63272" y="0"/>
                        <a:pt x="63272" y="0"/>
                      </a:cubicBezTo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" name="Google Shape;136;p14"/>
                <p:cNvSpPr/>
                <p:nvPr/>
              </p:nvSpPr>
              <p:spPr>
                <a:xfrm>
                  <a:off x="2420204" y="2544763"/>
                  <a:ext cx="114300" cy="1127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66857"/>
                      </a:moveTo>
                      <a:cubicBezTo>
                        <a:pt x="33802" y="120000"/>
                        <a:pt x="33802" y="120000"/>
                        <a:pt x="33802" y="120000"/>
                      </a:cubicBezTo>
                      <a:cubicBezTo>
                        <a:pt x="50704" y="120000"/>
                        <a:pt x="69295" y="120000"/>
                        <a:pt x="86197" y="120000"/>
                      </a:cubicBezTo>
                      <a:cubicBezTo>
                        <a:pt x="120000" y="66857"/>
                        <a:pt x="120000" y="66857"/>
                        <a:pt x="120000" y="66857"/>
                      </a:cubicBezTo>
                      <a:cubicBezTo>
                        <a:pt x="60845" y="0"/>
                        <a:pt x="60845" y="0"/>
                        <a:pt x="60845" y="0"/>
                      </a:cubicBezTo>
                      <a:cubicBezTo>
                        <a:pt x="0" y="66857"/>
                        <a:pt x="0" y="66857"/>
                        <a:pt x="0" y="66857"/>
                      </a:cubicBezTo>
                    </a:path>
                  </a:pathLst>
                </a:custGeom>
                <a:solidFill>
                  <a:srgbClr val="268085"/>
                </a:solidFill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" name="Google Shape;137;p14"/>
                <p:cNvSpPr/>
                <p:nvPr/>
              </p:nvSpPr>
              <p:spPr>
                <a:xfrm>
                  <a:off x="2405916" y="2657476"/>
                  <a:ext cx="142875" cy="32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8666" y="0"/>
                      </a:moveTo>
                      <a:lnTo>
                        <a:pt x="0" y="120000"/>
                      </a:lnTo>
                      <a:lnTo>
                        <a:pt x="120000" y="120000"/>
                      </a:lnTo>
                      <a:lnTo>
                        <a:pt x="81333" y="0"/>
                      </a:lnTo>
                      <a:lnTo>
                        <a:pt x="38666" y="0"/>
                      </a:lnTo>
                      <a:close/>
                    </a:path>
                  </a:pathLst>
                </a:custGeom>
                <a:solidFill>
                  <a:srgbClr val="268085"/>
                </a:solidFill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" name="Google Shape;138;p14"/>
                <p:cNvSpPr/>
                <p:nvPr/>
              </p:nvSpPr>
              <p:spPr>
                <a:xfrm>
                  <a:off x="2405916" y="2657476"/>
                  <a:ext cx="142875" cy="32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8666" y="0"/>
                      </a:moveTo>
                      <a:lnTo>
                        <a:pt x="0" y="120000"/>
                      </a:lnTo>
                      <a:lnTo>
                        <a:pt x="120000" y="120000"/>
                      </a:lnTo>
                      <a:lnTo>
                        <a:pt x="81333" y="0"/>
                      </a:lnTo>
                      <a:lnTo>
                        <a:pt x="38666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" name="Google Shape;139;p14"/>
                <p:cNvSpPr/>
                <p:nvPr/>
              </p:nvSpPr>
              <p:spPr>
                <a:xfrm>
                  <a:off x="2331304" y="2378076"/>
                  <a:ext cx="146050" cy="28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0434" y="0"/>
                      </a:moveTo>
                      <a:lnTo>
                        <a:pt x="0" y="18876"/>
                      </a:lnTo>
                      <a:lnTo>
                        <a:pt x="27391" y="120000"/>
                      </a:lnTo>
                      <a:lnTo>
                        <a:pt x="120000" y="70786"/>
                      </a:lnTo>
                      <a:lnTo>
                        <a:pt x="10434" y="0"/>
                      </a:lnTo>
                      <a:close/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" name="Google Shape;140;p14"/>
                <p:cNvSpPr/>
                <p:nvPr/>
              </p:nvSpPr>
              <p:spPr>
                <a:xfrm>
                  <a:off x="2331304" y="2378076"/>
                  <a:ext cx="146050" cy="28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0434" y="0"/>
                      </a:moveTo>
                      <a:lnTo>
                        <a:pt x="0" y="18876"/>
                      </a:lnTo>
                      <a:lnTo>
                        <a:pt x="27391" y="120000"/>
                      </a:lnTo>
                      <a:lnTo>
                        <a:pt x="120000" y="70786"/>
                      </a:lnTo>
                      <a:lnTo>
                        <a:pt x="10434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" name="Google Shape;141;p14"/>
                <p:cNvSpPr/>
                <p:nvPr/>
              </p:nvSpPr>
              <p:spPr>
                <a:xfrm>
                  <a:off x="2344004" y="2322513"/>
                  <a:ext cx="266700" cy="9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cubicBezTo>
                        <a:pt x="0" y="12413"/>
                        <a:pt x="0" y="12413"/>
                        <a:pt x="0" y="12413"/>
                      </a:cubicBezTo>
                      <a:cubicBezTo>
                        <a:pt x="0" y="12413"/>
                        <a:pt x="30898" y="115862"/>
                        <a:pt x="59640" y="120000"/>
                      </a:cubicBezTo>
                      <a:cubicBezTo>
                        <a:pt x="60359" y="120000"/>
                        <a:pt x="61077" y="120000"/>
                        <a:pt x="61077" y="120000"/>
                      </a:cubicBezTo>
                      <a:cubicBezTo>
                        <a:pt x="89820" y="120000"/>
                        <a:pt x="120000" y="18620"/>
                        <a:pt x="120000" y="18620"/>
                      </a:cubicBezTo>
                      <a:cubicBezTo>
                        <a:pt x="120000" y="0"/>
                        <a:pt x="120000" y="0"/>
                        <a:pt x="120000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C5A08A"/>
                </a:solidFill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" name="Google Shape;142;p14"/>
                <p:cNvSpPr/>
                <p:nvPr/>
              </p:nvSpPr>
              <p:spPr>
                <a:xfrm>
                  <a:off x="2477354" y="2378076"/>
                  <a:ext cx="142875" cy="284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2000" y="0"/>
                      </a:moveTo>
                      <a:lnTo>
                        <a:pt x="120000" y="18770"/>
                      </a:lnTo>
                      <a:lnTo>
                        <a:pt x="93333" y="120000"/>
                      </a:lnTo>
                      <a:lnTo>
                        <a:pt x="0" y="70391"/>
                      </a:lnTo>
                      <a:lnTo>
                        <a:pt x="112000" y="0"/>
                      </a:lnTo>
                      <a:close/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143;p14"/>
                <p:cNvSpPr/>
                <p:nvPr/>
              </p:nvSpPr>
              <p:spPr>
                <a:xfrm>
                  <a:off x="2477354" y="2378076"/>
                  <a:ext cx="142875" cy="284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2000" y="0"/>
                      </a:moveTo>
                      <a:lnTo>
                        <a:pt x="120000" y="18770"/>
                      </a:lnTo>
                      <a:lnTo>
                        <a:pt x="93333" y="120000"/>
                      </a:lnTo>
                      <a:lnTo>
                        <a:pt x="0" y="70391"/>
                      </a:lnTo>
                      <a:lnTo>
                        <a:pt x="112000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4" name="Google Shape;144;p14"/>
                <p:cNvSpPr/>
                <p:nvPr/>
              </p:nvSpPr>
              <p:spPr>
                <a:xfrm>
                  <a:off x="2477354" y="2544763"/>
                  <a:ext cx="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1E1E1"/>
                </a:solidFill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5" name="Google Shape;145;p14"/>
                <p:cNvSpPr/>
                <p:nvPr/>
              </p:nvSpPr>
              <p:spPr>
                <a:xfrm>
                  <a:off x="2477354" y="2544763"/>
                  <a:ext cx="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6" name="Google Shape;146;p14"/>
                <p:cNvSpPr/>
                <p:nvPr/>
              </p:nvSpPr>
              <p:spPr>
                <a:xfrm>
                  <a:off x="2344004" y="2373313"/>
                  <a:ext cx="266700" cy="17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0"/>
                      </a:moveTo>
                      <a:lnTo>
                        <a:pt x="60000" y="116666"/>
                      </a:lnTo>
                      <a:lnTo>
                        <a:pt x="0" y="0"/>
                      </a:lnTo>
                      <a:lnTo>
                        <a:pt x="0" y="3333"/>
                      </a:lnTo>
                      <a:lnTo>
                        <a:pt x="60000" y="120000"/>
                      </a:lnTo>
                      <a:lnTo>
                        <a:pt x="60000" y="120000"/>
                      </a:lnTo>
                      <a:lnTo>
                        <a:pt x="120000" y="3333"/>
                      </a:lnTo>
                      <a:lnTo>
                        <a:pt x="120000" y="0"/>
                      </a:lnTo>
                      <a:close/>
                    </a:path>
                  </a:pathLst>
                </a:custGeom>
                <a:solidFill>
                  <a:srgbClr val="E9BEA3"/>
                </a:solidFill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7" name="Google Shape;147;p14"/>
                <p:cNvSpPr/>
                <p:nvPr/>
              </p:nvSpPr>
              <p:spPr>
                <a:xfrm>
                  <a:off x="2344004" y="2373313"/>
                  <a:ext cx="266700" cy="17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0"/>
                      </a:moveTo>
                      <a:lnTo>
                        <a:pt x="60000" y="116666"/>
                      </a:lnTo>
                      <a:lnTo>
                        <a:pt x="0" y="0"/>
                      </a:lnTo>
                      <a:lnTo>
                        <a:pt x="0" y="3333"/>
                      </a:lnTo>
                      <a:lnTo>
                        <a:pt x="60000" y="120000"/>
                      </a:lnTo>
                      <a:lnTo>
                        <a:pt x="60000" y="120000"/>
                      </a:lnTo>
                      <a:lnTo>
                        <a:pt x="120000" y="3333"/>
                      </a:lnTo>
                      <a:lnTo>
                        <a:pt x="120000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" name="Google Shape;148;p14"/>
                <p:cNvSpPr/>
                <p:nvPr/>
              </p:nvSpPr>
              <p:spPr>
                <a:xfrm>
                  <a:off x="2451954" y="2657476"/>
                  <a:ext cx="50800" cy="1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0" y="120000"/>
                      </a:lnTo>
                      <a:lnTo>
                        <a:pt x="0" y="120000"/>
                      </a:lnTo>
                      <a:lnTo>
                        <a:pt x="0" y="0"/>
                      </a:lnTo>
                      <a:close/>
                      <a:moveTo>
                        <a:pt x="120000" y="0"/>
                      </a:moveTo>
                      <a:lnTo>
                        <a:pt x="120000" y="0"/>
                      </a:lnTo>
                      <a:lnTo>
                        <a:pt x="120000" y="120000"/>
                      </a:lnTo>
                      <a:lnTo>
                        <a:pt x="120000" y="120000"/>
                      </a:lnTo>
                      <a:lnTo>
                        <a:pt x="120000" y="0"/>
                      </a:lnTo>
                      <a:close/>
                    </a:path>
                  </a:pathLst>
                </a:custGeom>
                <a:solidFill>
                  <a:srgbClr val="2F2F2F"/>
                </a:solidFill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" name="Google Shape;149;p14"/>
                <p:cNvSpPr/>
                <p:nvPr/>
              </p:nvSpPr>
              <p:spPr>
                <a:xfrm>
                  <a:off x="2451954" y="2657476"/>
                  <a:ext cx="50800" cy="1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0" y="120000"/>
                      </a:lnTo>
                      <a:lnTo>
                        <a:pt x="0" y="120000"/>
                      </a:lnTo>
                      <a:lnTo>
                        <a:pt x="0" y="0"/>
                      </a:lnTo>
                      <a:moveTo>
                        <a:pt x="120000" y="0"/>
                      </a:moveTo>
                      <a:lnTo>
                        <a:pt x="120000" y="0"/>
                      </a:lnTo>
                      <a:lnTo>
                        <a:pt x="120000" y="120000"/>
                      </a:lnTo>
                      <a:lnTo>
                        <a:pt x="120000" y="120000"/>
                      </a:lnTo>
                      <a:lnTo>
                        <a:pt x="120000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" name="Google Shape;150;p14"/>
                <p:cNvSpPr/>
                <p:nvPr/>
              </p:nvSpPr>
              <p:spPr>
                <a:xfrm>
                  <a:off x="2451954" y="2657476"/>
                  <a:ext cx="50800" cy="1588"/>
                </a:xfrm>
                <a:prstGeom prst="rect">
                  <a:avLst/>
                </a:prstGeom>
                <a:solidFill>
                  <a:srgbClr val="227377"/>
                </a:solidFill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" name="Google Shape;151;p14"/>
                <p:cNvSpPr/>
                <p:nvPr/>
              </p:nvSpPr>
              <p:spPr>
                <a:xfrm>
                  <a:off x="2451954" y="2657476"/>
                  <a:ext cx="50800" cy="158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" name="Google Shape;152;p14"/>
                <p:cNvSpPr/>
                <p:nvPr/>
              </p:nvSpPr>
              <p:spPr>
                <a:xfrm>
                  <a:off x="2340829" y="2152651"/>
                  <a:ext cx="276225" cy="1698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3720" y="41142"/>
                      </a:moveTo>
                      <a:cubicBezTo>
                        <a:pt x="109534" y="26285"/>
                        <a:pt x="76046" y="6857"/>
                        <a:pt x="70465" y="3428"/>
                      </a:cubicBezTo>
                      <a:cubicBezTo>
                        <a:pt x="64186" y="0"/>
                        <a:pt x="60000" y="12571"/>
                        <a:pt x="60000" y="12571"/>
                      </a:cubicBezTo>
                      <a:cubicBezTo>
                        <a:pt x="60000" y="12571"/>
                        <a:pt x="55813" y="0"/>
                        <a:pt x="49534" y="3428"/>
                      </a:cubicBezTo>
                      <a:cubicBezTo>
                        <a:pt x="43953" y="6857"/>
                        <a:pt x="10465" y="26285"/>
                        <a:pt x="6279" y="41142"/>
                      </a:cubicBezTo>
                      <a:cubicBezTo>
                        <a:pt x="2093" y="54857"/>
                        <a:pt x="0" y="65142"/>
                        <a:pt x="0" y="74285"/>
                      </a:cubicBezTo>
                      <a:cubicBezTo>
                        <a:pt x="0" y="84571"/>
                        <a:pt x="0" y="118857"/>
                        <a:pt x="0" y="118857"/>
                      </a:cubicBezTo>
                      <a:cubicBezTo>
                        <a:pt x="0" y="118857"/>
                        <a:pt x="6279" y="120000"/>
                        <a:pt x="9767" y="115428"/>
                      </a:cubicBezTo>
                      <a:cubicBezTo>
                        <a:pt x="13255" y="112000"/>
                        <a:pt x="16744" y="99428"/>
                        <a:pt x="16744" y="84571"/>
                      </a:cubicBezTo>
                      <a:cubicBezTo>
                        <a:pt x="16744" y="69714"/>
                        <a:pt x="23720" y="57142"/>
                        <a:pt x="31395" y="54857"/>
                      </a:cubicBezTo>
                      <a:cubicBezTo>
                        <a:pt x="40465" y="52571"/>
                        <a:pt x="60000" y="46857"/>
                        <a:pt x="60000" y="37714"/>
                      </a:cubicBezTo>
                      <a:cubicBezTo>
                        <a:pt x="60000" y="46857"/>
                        <a:pt x="81627" y="52571"/>
                        <a:pt x="88604" y="54857"/>
                      </a:cubicBezTo>
                      <a:cubicBezTo>
                        <a:pt x="96976" y="57142"/>
                        <a:pt x="103255" y="69714"/>
                        <a:pt x="103255" y="84571"/>
                      </a:cubicBezTo>
                      <a:cubicBezTo>
                        <a:pt x="103255" y="99428"/>
                        <a:pt x="107441" y="112000"/>
                        <a:pt x="110930" y="115428"/>
                      </a:cubicBezTo>
                      <a:cubicBezTo>
                        <a:pt x="114418" y="120000"/>
                        <a:pt x="120000" y="118857"/>
                        <a:pt x="120000" y="118857"/>
                      </a:cubicBezTo>
                      <a:cubicBezTo>
                        <a:pt x="120000" y="118857"/>
                        <a:pt x="120000" y="84571"/>
                        <a:pt x="120000" y="74285"/>
                      </a:cubicBezTo>
                      <a:cubicBezTo>
                        <a:pt x="120000" y="65142"/>
                        <a:pt x="117906" y="54857"/>
                        <a:pt x="113720" y="41142"/>
                      </a:cubicBezTo>
                      <a:close/>
                    </a:path>
                  </a:pathLst>
                </a:custGeom>
                <a:solidFill>
                  <a:srgbClr val="605343"/>
                </a:solidFill>
                <a:ln>
                  <a:noFill/>
                </a:ln>
              </p:spPr>
              <p:txBody>
                <a:bodyPr spcFirstLastPara="1" wrap="square" lIns="91425" tIns="45700" rIns="91425" bIns="45700" rtlCol="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3" name="Google Shape;153;p14"/>
              <p:cNvSpPr/>
              <p:nvPr/>
            </p:nvSpPr>
            <p:spPr>
              <a:xfrm>
                <a:off x="2548790" y="2485233"/>
                <a:ext cx="233363" cy="56197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90612" y="0"/>
                    </a:moveTo>
                    <a:lnTo>
                      <a:pt x="90612" y="13220"/>
                    </a:lnTo>
                    <a:lnTo>
                      <a:pt x="120000" y="119999"/>
                    </a:lnTo>
                    <a:lnTo>
                      <a:pt x="68571" y="119999"/>
                    </a:lnTo>
                    <a:lnTo>
                      <a:pt x="12244" y="72542"/>
                    </a:lnTo>
                    <a:lnTo>
                      <a:pt x="66122" y="57288"/>
                    </a:lnTo>
                    <a:lnTo>
                      <a:pt x="0" y="44745"/>
                    </a:lnTo>
                    <a:lnTo>
                      <a:pt x="61224" y="5423"/>
                    </a:lnTo>
                    <a:lnTo>
                      <a:pt x="90612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45700" rIns="91425" bIns="45700" rtlCol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4" name="Google Shape;154;p14"/>
            <p:cNvGrpSpPr/>
            <p:nvPr/>
          </p:nvGrpSpPr>
          <p:grpSpPr>
            <a:xfrm>
              <a:off x="2639220" y="2590802"/>
              <a:ext cx="709612" cy="769937"/>
              <a:chOff x="2668588" y="2424907"/>
              <a:chExt cx="709612" cy="769937"/>
            </a:xfrm>
          </p:grpSpPr>
          <p:sp>
            <p:nvSpPr>
              <p:cNvPr id="155" name="Google Shape;155;p14"/>
              <p:cNvSpPr/>
              <p:nvPr/>
            </p:nvSpPr>
            <p:spPr>
              <a:xfrm>
                <a:off x="3257550" y="2820194"/>
                <a:ext cx="120650" cy="1778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91200" y="7567"/>
                    </a:moveTo>
                    <a:cubicBezTo>
                      <a:pt x="68800" y="0"/>
                      <a:pt x="35200" y="18378"/>
                      <a:pt x="17600" y="46486"/>
                    </a:cubicBezTo>
                    <a:cubicBezTo>
                      <a:pt x="0" y="75675"/>
                      <a:pt x="4800" y="104864"/>
                      <a:pt x="28800" y="112432"/>
                    </a:cubicBezTo>
                    <a:cubicBezTo>
                      <a:pt x="52800" y="120000"/>
                      <a:pt x="84800" y="101621"/>
                      <a:pt x="102400" y="73513"/>
                    </a:cubicBezTo>
                    <a:cubicBezTo>
                      <a:pt x="120000" y="44324"/>
                      <a:pt x="115200" y="15135"/>
                      <a:pt x="91200" y="7567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</p:spPr>
            <p:txBody>
              <a:bodyPr spcFirstLastPara="1" wrap="square" lIns="91425" tIns="45700" rIns="91425" bIns="45700" rtlCol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4"/>
              <p:cNvSpPr/>
              <p:nvPr/>
            </p:nvSpPr>
            <p:spPr>
              <a:xfrm>
                <a:off x="2695575" y="2820194"/>
                <a:ext cx="122238" cy="1778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28421" y="7567"/>
                    </a:moveTo>
                    <a:cubicBezTo>
                      <a:pt x="52105" y="0"/>
                      <a:pt x="85263" y="18378"/>
                      <a:pt x="102631" y="46486"/>
                    </a:cubicBezTo>
                    <a:cubicBezTo>
                      <a:pt x="120000" y="75675"/>
                      <a:pt x="113684" y="104864"/>
                      <a:pt x="91578" y="112432"/>
                    </a:cubicBezTo>
                    <a:cubicBezTo>
                      <a:pt x="67894" y="120000"/>
                      <a:pt x="34736" y="101621"/>
                      <a:pt x="17368" y="73513"/>
                    </a:cubicBezTo>
                    <a:cubicBezTo>
                      <a:pt x="0" y="44324"/>
                      <a:pt x="4736" y="15135"/>
                      <a:pt x="28421" y="7567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</p:spPr>
            <p:txBody>
              <a:bodyPr spcFirstLastPara="1" wrap="square" lIns="91425" tIns="45700" rIns="91425" bIns="45700" rtlCol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4"/>
              <p:cNvSpPr/>
              <p:nvPr/>
            </p:nvSpPr>
            <p:spPr>
              <a:xfrm>
                <a:off x="2919413" y="3112294"/>
                <a:ext cx="2349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1764"/>
                      <a:pt x="0" y="11764"/>
                      <a:pt x="0" y="11764"/>
                    </a:cubicBezTo>
                    <a:cubicBezTo>
                      <a:pt x="0" y="11764"/>
                      <a:pt x="37551" y="120000"/>
                      <a:pt x="59591" y="120000"/>
                    </a:cubicBezTo>
                    <a:cubicBezTo>
                      <a:pt x="81632" y="120000"/>
                      <a:pt x="120000" y="9411"/>
                      <a:pt x="120000" y="9411"/>
                    </a:cubicBezTo>
                    <a:cubicBezTo>
                      <a:pt x="120000" y="0"/>
                      <a:pt x="120000" y="0"/>
                      <a:pt x="120000" y="0"/>
                    </a:cubicBezTo>
                  </a:path>
                </a:pathLst>
              </a:custGeom>
              <a:solidFill>
                <a:srgbClr val="C5AF9B"/>
              </a:solidFill>
              <a:ln>
                <a:noFill/>
              </a:ln>
            </p:spPr>
            <p:txBody>
              <a:bodyPr spcFirstLastPara="1" wrap="square" lIns="91425" tIns="45700" rIns="91425" bIns="45700" rtlCol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4"/>
              <p:cNvSpPr/>
              <p:nvPr/>
            </p:nvSpPr>
            <p:spPr>
              <a:xfrm>
                <a:off x="2711450" y="2445544"/>
                <a:ext cx="652463" cy="723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0000" y="120000"/>
                    </a:moveTo>
                    <a:cubicBezTo>
                      <a:pt x="46403" y="120000"/>
                      <a:pt x="17733" y="99733"/>
                      <a:pt x="8866" y="70933"/>
                    </a:cubicBezTo>
                    <a:cubicBezTo>
                      <a:pt x="0" y="41866"/>
                      <a:pt x="16847" y="0"/>
                      <a:pt x="60000" y="0"/>
                    </a:cubicBezTo>
                    <a:cubicBezTo>
                      <a:pt x="103152" y="0"/>
                      <a:pt x="120000" y="41866"/>
                      <a:pt x="110837" y="70933"/>
                    </a:cubicBezTo>
                    <a:cubicBezTo>
                      <a:pt x="102266" y="99733"/>
                      <a:pt x="73596" y="120000"/>
                      <a:pt x="60000" y="120000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</p:spPr>
            <p:txBody>
              <a:bodyPr spcFirstLastPara="1" wrap="square" lIns="91425" tIns="45700" rIns="91425" bIns="45700" rtlCol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4"/>
              <p:cNvSpPr/>
              <p:nvPr/>
            </p:nvSpPr>
            <p:spPr>
              <a:xfrm>
                <a:off x="2668588" y="2424907"/>
                <a:ext cx="690563" cy="49847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72279" y="57290"/>
                    </a:moveTo>
                    <a:cubicBezTo>
                      <a:pt x="82325" y="86322"/>
                      <a:pt x="86511" y="95225"/>
                      <a:pt x="99627" y="87483"/>
                    </a:cubicBezTo>
                    <a:cubicBezTo>
                      <a:pt x="113023" y="79741"/>
                      <a:pt x="110511" y="101419"/>
                      <a:pt x="108000" y="116516"/>
                    </a:cubicBezTo>
                    <a:cubicBezTo>
                      <a:pt x="120000" y="96000"/>
                      <a:pt x="118604" y="76258"/>
                      <a:pt x="114697" y="56129"/>
                    </a:cubicBezTo>
                    <a:cubicBezTo>
                      <a:pt x="110790" y="34064"/>
                      <a:pt x="90697" y="774"/>
                      <a:pt x="71720" y="1548"/>
                    </a:cubicBezTo>
                    <a:cubicBezTo>
                      <a:pt x="61395" y="0"/>
                      <a:pt x="45767" y="1935"/>
                      <a:pt x="29023" y="18193"/>
                    </a:cubicBezTo>
                    <a:cubicBezTo>
                      <a:pt x="0" y="47225"/>
                      <a:pt x="9767" y="112258"/>
                      <a:pt x="17581" y="120000"/>
                    </a:cubicBezTo>
                    <a:cubicBezTo>
                      <a:pt x="10046" y="60000"/>
                      <a:pt x="28465" y="72000"/>
                      <a:pt x="41302" y="40645"/>
                    </a:cubicBezTo>
                    <a:cubicBezTo>
                      <a:pt x="45488" y="26709"/>
                      <a:pt x="61674" y="25935"/>
                      <a:pt x="72279" y="57290"/>
                    </a:cubicBezTo>
                    <a:close/>
                  </a:path>
                </a:pathLst>
              </a:custGeom>
              <a:solidFill>
                <a:srgbClr val="BF9741"/>
              </a:solidFill>
              <a:ln>
                <a:noFill/>
              </a:ln>
            </p:spPr>
            <p:txBody>
              <a:bodyPr spcFirstLastPara="1" wrap="square" lIns="91425" tIns="45700" rIns="91425" bIns="45700" rtlCol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0" name="Google Shape;160;p14"/>
            <p:cNvSpPr/>
            <p:nvPr/>
          </p:nvSpPr>
          <p:spPr>
            <a:xfrm>
              <a:off x="2712245" y="3384552"/>
              <a:ext cx="234950" cy="433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560"/>
                  </a:moveTo>
                  <a:lnTo>
                    <a:pt x="68108" y="119560"/>
                  </a:lnTo>
                  <a:lnTo>
                    <a:pt x="64864" y="119999"/>
                  </a:lnTo>
                  <a:lnTo>
                    <a:pt x="12972" y="93626"/>
                  </a:lnTo>
                  <a:lnTo>
                    <a:pt x="65675" y="74285"/>
                  </a:lnTo>
                  <a:lnTo>
                    <a:pt x="0" y="57582"/>
                  </a:lnTo>
                  <a:lnTo>
                    <a:pt x="43783" y="21098"/>
                  </a:lnTo>
                  <a:lnTo>
                    <a:pt x="60810" y="7032"/>
                  </a:lnTo>
                  <a:lnTo>
                    <a:pt x="90000" y="0"/>
                  </a:lnTo>
                  <a:lnTo>
                    <a:pt x="90000" y="16703"/>
                  </a:lnTo>
                  <a:lnTo>
                    <a:pt x="119189" y="119999"/>
                  </a:lnTo>
                  <a:lnTo>
                    <a:pt x="120000" y="11956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3067845" y="3381377"/>
              <a:ext cx="231775" cy="4365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4246" y="73745"/>
                  </a:moveTo>
                  <a:lnTo>
                    <a:pt x="108493" y="92509"/>
                  </a:lnTo>
                  <a:lnTo>
                    <a:pt x="55068" y="120000"/>
                  </a:lnTo>
                  <a:lnTo>
                    <a:pt x="51780" y="119563"/>
                  </a:lnTo>
                  <a:lnTo>
                    <a:pt x="0" y="119563"/>
                  </a:lnTo>
                  <a:lnTo>
                    <a:pt x="821" y="120000"/>
                  </a:lnTo>
                  <a:lnTo>
                    <a:pt x="30410" y="16145"/>
                  </a:lnTo>
                  <a:lnTo>
                    <a:pt x="30410" y="0"/>
                  </a:lnTo>
                  <a:lnTo>
                    <a:pt x="66575" y="8290"/>
                  </a:lnTo>
                  <a:lnTo>
                    <a:pt x="82191" y="22254"/>
                  </a:lnTo>
                  <a:lnTo>
                    <a:pt x="119999" y="56727"/>
                  </a:lnTo>
                  <a:lnTo>
                    <a:pt x="54246" y="73745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4"/>
            <p:cNvSpPr/>
            <p:nvPr/>
          </p:nvSpPr>
          <p:spPr>
            <a:xfrm>
              <a:off x="5316538" y="1786732"/>
              <a:ext cx="379413" cy="96043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3220" y="10836"/>
                  </a:moveTo>
                  <a:cubicBezTo>
                    <a:pt x="47796" y="5016"/>
                    <a:pt x="82881" y="0"/>
                    <a:pt x="97118" y="20668"/>
                  </a:cubicBezTo>
                  <a:cubicBezTo>
                    <a:pt x="111355" y="41337"/>
                    <a:pt x="104237" y="48762"/>
                    <a:pt x="112372" y="55986"/>
                  </a:cubicBezTo>
                  <a:cubicBezTo>
                    <a:pt x="120000" y="63411"/>
                    <a:pt x="101694" y="120000"/>
                    <a:pt x="57457" y="119799"/>
                  </a:cubicBezTo>
                  <a:cubicBezTo>
                    <a:pt x="10169" y="119598"/>
                    <a:pt x="0" y="65418"/>
                    <a:pt x="9152" y="54381"/>
                  </a:cubicBezTo>
                  <a:cubicBezTo>
                    <a:pt x="18813" y="43545"/>
                    <a:pt x="10169" y="10836"/>
                    <a:pt x="43220" y="10836"/>
                  </a:cubicBezTo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5702300" y="1786732"/>
              <a:ext cx="379413" cy="96043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6455" y="10836"/>
                  </a:moveTo>
                  <a:cubicBezTo>
                    <a:pt x="71898" y="5016"/>
                    <a:pt x="36962" y="0"/>
                    <a:pt x="22784" y="20668"/>
                  </a:cubicBezTo>
                  <a:cubicBezTo>
                    <a:pt x="8607" y="41337"/>
                    <a:pt x="15696" y="48762"/>
                    <a:pt x="7594" y="55986"/>
                  </a:cubicBezTo>
                  <a:cubicBezTo>
                    <a:pt x="0" y="63411"/>
                    <a:pt x="18734" y="120000"/>
                    <a:pt x="62278" y="119799"/>
                  </a:cubicBezTo>
                  <a:cubicBezTo>
                    <a:pt x="109367" y="119598"/>
                    <a:pt x="120000" y="65418"/>
                    <a:pt x="110379" y="54381"/>
                  </a:cubicBezTo>
                  <a:cubicBezTo>
                    <a:pt x="101265" y="43545"/>
                    <a:pt x="109367" y="10836"/>
                    <a:pt x="76455" y="10836"/>
                  </a:cubicBezTo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5116513" y="2553494"/>
              <a:ext cx="1182688" cy="4429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1316" y="0"/>
                  </a:moveTo>
                  <a:cubicBezTo>
                    <a:pt x="71153" y="1304"/>
                    <a:pt x="48195" y="2173"/>
                    <a:pt x="48032" y="3043"/>
                  </a:cubicBezTo>
                  <a:cubicBezTo>
                    <a:pt x="40705" y="30434"/>
                    <a:pt x="25237" y="35652"/>
                    <a:pt x="12862" y="43043"/>
                  </a:cubicBezTo>
                  <a:cubicBezTo>
                    <a:pt x="488" y="50434"/>
                    <a:pt x="0" y="92173"/>
                    <a:pt x="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2173"/>
                    <a:pt x="119837" y="50434"/>
                    <a:pt x="107137" y="43043"/>
                  </a:cubicBezTo>
                  <a:cubicBezTo>
                    <a:pt x="94599" y="35217"/>
                    <a:pt x="78154" y="28695"/>
                    <a:pt x="71316" y="0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5588000" y="2553494"/>
              <a:ext cx="238125" cy="4429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043"/>
                  </a:moveTo>
                  <a:cubicBezTo>
                    <a:pt x="120000" y="17826"/>
                    <a:pt x="120000" y="17826"/>
                    <a:pt x="120000" y="17826"/>
                  </a:cubicBezTo>
                  <a:cubicBezTo>
                    <a:pt x="91006" y="120000"/>
                    <a:pt x="91006" y="120000"/>
                    <a:pt x="91006" y="120000"/>
                  </a:cubicBezTo>
                  <a:cubicBezTo>
                    <a:pt x="28993" y="120000"/>
                    <a:pt x="28993" y="120000"/>
                    <a:pt x="28993" y="120000"/>
                  </a:cubicBezTo>
                  <a:cubicBezTo>
                    <a:pt x="0" y="19130"/>
                    <a:pt x="0" y="19130"/>
                    <a:pt x="0" y="19130"/>
                  </a:cubicBezTo>
                  <a:cubicBezTo>
                    <a:pt x="0" y="3043"/>
                    <a:pt x="0" y="3043"/>
                    <a:pt x="0" y="3043"/>
                  </a:cubicBezTo>
                  <a:cubicBezTo>
                    <a:pt x="805" y="3043"/>
                    <a:pt x="805" y="3043"/>
                    <a:pt x="805" y="3043"/>
                  </a:cubicBezTo>
                  <a:cubicBezTo>
                    <a:pt x="1610" y="2173"/>
                    <a:pt x="115167" y="1304"/>
                    <a:pt x="115973" y="0"/>
                  </a:cubicBezTo>
                  <a:cubicBezTo>
                    <a:pt x="117583" y="869"/>
                    <a:pt x="118389" y="1739"/>
                    <a:pt x="120000" y="3043"/>
                  </a:cubicBez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5589588" y="2155032"/>
              <a:ext cx="234950" cy="57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3033"/>
                  </a:moveTo>
                  <a:cubicBezTo>
                    <a:pt x="0" y="73820"/>
                    <a:pt x="0" y="73820"/>
                    <a:pt x="0" y="73820"/>
                  </a:cubicBezTo>
                  <a:cubicBezTo>
                    <a:pt x="0" y="93707"/>
                    <a:pt x="0" y="93707"/>
                    <a:pt x="0" y="93707"/>
                  </a:cubicBezTo>
                  <a:cubicBezTo>
                    <a:pt x="30204" y="119325"/>
                    <a:pt x="84081" y="120000"/>
                    <a:pt x="120000" y="93707"/>
                  </a:cubicBezTo>
                  <a:cubicBezTo>
                    <a:pt x="120000" y="73820"/>
                    <a:pt x="120000" y="73820"/>
                    <a:pt x="120000" y="73820"/>
                  </a:cubicBezTo>
                  <a:cubicBezTo>
                    <a:pt x="120000" y="33033"/>
                    <a:pt x="120000" y="33033"/>
                    <a:pt x="120000" y="33033"/>
                  </a:cubicBezTo>
                  <a:cubicBezTo>
                    <a:pt x="120000" y="0"/>
                    <a:pt x="0" y="0"/>
                    <a:pt x="0" y="33033"/>
                  </a:cubicBezTo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927725" y="2164557"/>
              <a:ext cx="120650" cy="179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200" y="7567"/>
                  </a:moveTo>
                  <a:cubicBezTo>
                    <a:pt x="68800" y="0"/>
                    <a:pt x="35200" y="18378"/>
                    <a:pt x="17600" y="46486"/>
                  </a:cubicBezTo>
                  <a:cubicBezTo>
                    <a:pt x="0" y="75675"/>
                    <a:pt x="4800" y="104864"/>
                    <a:pt x="28800" y="112432"/>
                  </a:cubicBezTo>
                  <a:cubicBezTo>
                    <a:pt x="52800" y="120000"/>
                    <a:pt x="84800" y="101621"/>
                    <a:pt x="102400" y="73513"/>
                  </a:cubicBezTo>
                  <a:cubicBezTo>
                    <a:pt x="120000" y="44324"/>
                    <a:pt x="115200" y="15135"/>
                    <a:pt x="91200" y="7567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5365750" y="2164557"/>
              <a:ext cx="122238" cy="179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421" y="7567"/>
                  </a:moveTo>
                  <a:cubicBezTo>
                    <a:pt x="52105" y="0"/>
                    <a:pt x="85263" y="18378"/>
                    <a:pt x="102631" y="46486"/>
                  </a:cubicBezTo>
                  <a:cubicBezTo>
                    <a:pt x="120000" y="75675"/>
                    <a:pt x="113684" y="104864"/>
                    <a:pt x="91578" y="112432"/>
                  </a:cubicBezTo>
                  <a:cubicBezTo>
                    <a:pt x="67894" y="120000"/>
                    <a:pt x="34736" y="101621"/>
                    <a:pt x="17368" y="73513"/>
                  </a:cubicBezTo>
                  <a:cubicBezTo>
                    <a:pt x="0" y="44324"/>
                    <a:pt x="4736" y="15135"/>
                    <a:pt x="28421" y="7567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5589588" y="2458244"/>
              <a:ext cx="234950" cy="809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764"/>
                    <a:pt x="0" y="11764"/>
                    <a:pt x="0" y="11764"/>
                  </a:cubicBezTo>
                  <a:cubicBezTo>
                    <a:pt x="0" y="11764"/>
                    <a:pt x="37551" y="120000"/>
                    <a:pt x="59591" y="120000"/>
                  </a:cubicBezTo>
                  <a:cubicBezTo>
                    <a:pt x="81632" y="120000"/>
                    <a:pt x="120000" y="9411"/>
                    <a:pt x="120000" y="9411"/>
                  </a:cubicBezTo>
                  <a:cubicBezTo>
                    <a:pt x="120000" y="0"/>
                    <a:pt x="120000" y="0"/>
                    <a:pt x="120000" y="0"/>
                  </a:cubicBezTo>
                </a:path>
              </a:pathLst>
            </a:custGeom>
            <a:solidFill>
              <a:srgbClr val="C5B094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5381625" y="1791494"/>
              <a:ext cx="652463" cy="7223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46403" y="120000"/>
                    <a:pt x="17733" y="99733"/>
                    <a:pt x="8866" y="70933"/>
                  </a:cubicBezTo>
                  <a:cubicBezTo>
                    <a:pt x="0" y="41866"/>
                    <a:pt x="16847" y="0"/>
                    <a:pt x="60000" y="0"/>
                  </a:cubicBezTo>
                  <a:cubicBezTo>
                    <a:pt x="103152" y="0"/>
                    <a:pt x="120000" y="41866"/>
                    <a:pt x="110837" y="70933"/>
                  </a:cubicBezTo>
                  <a:cubicBezTo>
                    <a:pt x="102266" y="99733"/>
                    <a:pt x="73596" y="120000"/>
                    <a:pt x="60000" y="120000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5368925" y="1774032"/>
              <a:ext cx="657225" cy="4937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5012" y="55714"/>
                  </a:moveTo>
                  <a:cubicBezTo>
                    <a:pt x="110904" y="33506"/>
                    <a:pt x="89779" y="0"/>
                    <a:pt x="69828" y="779"/>
                  </a:cubicBezTo>
                  <a:cubicBezTo>
                    <a:pt x="66894" y="389"/>
                    <a:pt x="63667" y="0"/>
                    <a:pt x="59853" y="389"/>
                  </a:cubicBezTo>
                  <a:cubicBezTo>
                    <a:pt x="56332" y="0"/>
                    <a:pt x="53105" y="389"/>
                    <a:pt x="50171" y="779"/>
                  </a:cubicBezTo>
                  <a:cubicBezTo>
                    <a:pt x="30220" y="0"/>
                    <a:pt x="9095" y="33506"/>
                    <a:pt x="4694" y="55714"/>
                  </a:cubicBezTo>
                  <a:cubicBezTo>
                    <a:pt x="1466" y="73636"/>
                    <a:pt x="0" y="91168"/>
                    <a:pt x="8215" y="109090"/>
                  </a:cubicBezTo>
                  <a:cubicBezTo>
                    <a:pt x="9388" y="114545"/>
                    <a:pt x="11149" y="118441"/>
                    <a:pt x="12909" y="120000"/>
                  </a:cubicBezTo>
                  <a:cubicBezTo>
                    <a:pt x="11149" y="106363"/>
                    <a:pt x="10855" y="96233"/>
                    <a:pt x="11442" y="88441"/>
                  </a:cubicBezTo>
                  <a:cubicBezTo>
                    <a:pt x="12909" y="85324"/>
                    <a:pt x="15843" y="84545"/>
                    <a:pt x="20831" y="87272"/>
                  </a:cubicBezTo>
                  <a:cubicBezTo>
                    <a:pt x="34621" y="95064"/>
                    <a:pt x="39022" y="86103"/>
                    <a:pt x="49290" y="56883"/>
                  </a:cubicBezTo>
                  <a:cubicBezTo>
                    <a:pt x="52518" y="47922"/>
                    <a:pt x="55158" y="37402"/>
                    <a:pt x="59853" y="37402"/>
                  </a:cubicBezTo>
                  <a:cubicBezTo>
                    <a:pt x="64841" y="37402"/>
                    <a:pt x="67481" y="47922"/>
                    <a:pt x="70415" y="56883"/>
                  </a:cubicBezTo>
                  <a:cubicBezTo>
                    <a:pt x="80977" y="86103"/>
                    <a:pt x="85378" y="95064"/>
                    <a:pt x="99168" y="87272"/>
                  </a:cubicBezTo>
                  <a:cubicBezTo>
                    <a:pt x="104156" y="84545"/>
                    <a:pt x="107090" y="85324"/>
                    <a:pt x="108557" y="88441"/>
                  </a:cubicBezTo>
                  <a:cubicBezTo>
                    <a:pt x="109144" y="96233"/>
                    <a:pt x="108850" y="106363"/>
                    <a:pt x="107090" y="120000"/>
                  </a:cubicBezTo>
                  <a:cubicBezTo>
                    <a:pt x="108850" y="118441"/>
                    <a:pt x="110317" y="114545"/>
                    <a:pt x="111784" y="109090"/>
                  </a:cubicBezTo>
                  <a:cubicBezTo>
                    <a:pt x="120000" y="91168"/>
                    <a:pt x="118533" y="73636"/>
                    <a:pt x="115012" y="55714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5413375" y="2563019"/>
              <a:ext cx="233363" cy="433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560"/>
                  </a:moveTo>
                  <a:lnTo>
                    <a:pt x="68571" y="119560"/>
                  </a:lnTo>
                  <a:lnTo>
                    <a:pt x="65306" y="119999"/>
                  </a:lnTo>
                  <a:lnTo>
                    <a:pt x="12244" y="94065"/>
                  </a:lnTo>
                  <a:lnTo>
                    <a:pt x="66122" y="74285"/>
                  </a:lnTo>
                  <a:lnTo>
                    <a:pt x="0" y="58021"/>
                  </a:lnTo>
                  <a:lnTo>
                    <a:pt x="43265" y="21538"/>
                  </a:lnTo>
                  <a:lnTo>
                    <a:pt x="60408" y="7032"/>
                  </a:lnTo>
                  <a:lnTo>
                    <a:pt x="89795" y="0"/>
                  </a:lnTo>
                  <a:lnTo>
                    <a:pt x="89795" y="17142"/>
                  </a:lnTo>
                  <a:lnTo>
                    <a:pt x="119183" y="119999"/>
                  </a:lnTo>
                  <a:lnTo>
                    <a:pt x="120000" y="11956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5767388" y="2559844"/>
              <a:ext cx="233363" cy="4365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3877" y="73745"/>
                  </a:moveTo>
                  <a:lnTo>
                    <a:pt x="108571" y="92945"/>
                  </a:lnTo>
                  <a:lnTo>
                    <a:pt x="54693" y="120000"/>
                  </a:lnTo>
                  <a:lnTo>
                    <a:pt x="51428" y="119563"/>
                  </a:lnTo>
                  <a:lnTo>
                    <a:pt x="0" y="119563"/>
                  </a:lnTo>
                  <a:lnTo>
                    <a:pt x="816" y="120000"/>
                  </a:lnTo>
                  <a:lnTo>
                    <a:pt x="30204" y="16581"/>
                  </a:lnTo>
                  <a:lnTo>
                    <a:pt x="30204" y="0"/>
                  </a:lnTo>
                  <a:lnTo>
                    <a:pt x="66122" y="8290"/>
                  </a:lnTo>
                  <a:lnTo>
                    <a:pt x="81632" y="22690"/>
                  </a:lnTo>
                  <a:lnTo>
                    <a:pt x="120000" y="57163"/>
                  </a:lnTo>
                  <a:lnTo>
                    <a:pt x="53877" y="73745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5621338" y="3086894"/>
              <a:ext cx="1247775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5621338" y="3086894"/>
              <a:ext cx="1247775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6110288" y="2680494"/>
              <a:ext cx="268288" cy="560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DBB18A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5934075" y="2645569"/>
              <a:ext cx="112713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71" y="5882"/>
                  </a:moveTo>
                  <a:cubicBezTo>
                    <a:pt x="58285" y="0"/>
                    <a:pt x="90857" y="20000"/>
                    <a:pt x="104571" y="49411"/>
                  </a:cubicBezTo>
                  <a:cubicBezTo>
                    <a:pt x="120000" y="78823"/>
                    <a:pt x="109714" y="108235"/>
                    <a:pt x="85714" y="114117"/>
                  </a:cubicBezTo>
                  <a:cubicBezTo>
                    <a:pt x="60000" y="120000"/>
                    <a:pt x="27428" y="100000"/>
                    <a:pt x="13714" y="70588"/>
                  </a:cubicBezTo>
                  <a:cubicBezTo>
                    <a:pt x="0" y="40000"/>
                    <a:pt x="8571" y="11764"/>
                    <a:pt x="32571" y="5882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6442075" y="2645569"/>
              <a:ext cx="111125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78823"/>
                    <a:pt x="8571" y="108235"/>
                    <a:pt x="34285" y="114117"/>
                  </a:cubicBezTo>
                  <a:cubicBezTo>
                    <a:pt x="60000" y="120000"/>
                    <a:pt x="92571" y="100000"/>
                    <a:pt x="106285" y="70588"/>
                  </a:cubicBezTo>
                  <a:cubicBezTo>
                    <a:pt x="120000" y="40000"/>
                    <a:pt x="111428" y="11764"/>
                    <a:pt x="85714" y="5882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6186488" y="3217069"/>
              <a:ext cx="115888" cy="1127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6857"/>
                  </a:moveTo>
                  <a:cubicBezTo>
                    <a:pt x="35000" y="120000"/>
                    <a:pt x="35000" y="120000"/>
                    <a:pt x="35000" y="120000"/>
                  </a:cubicBezTo>
                  <a:cubicBezTo>
                    <a:pt x="51666" y="120000"/>
                    <a:pt x="70000" y="120000"/>
                    <a:pt x="86666" y="120000"/>
                  </a:cubicBezTo>
                  <a:cubicBezTo>
                    <a:pt x="120000" y="66857"/>
                    <a:pt x="120000" y="66857"/>
                    <a:pt x="120000" y="66857"/>
                  </a:cubicBezTo>
                  <a:cubicBezTo>
                    <a:pt x="61666" y="0"/>
                    <a:pt x="61666" y="0"/>
                    <a:pt x="61666" y="0"/>
                  </a:cubicBezTo>
                  <a:cubicBezTo>
                    <a:pt x="0" y="66857"/>
                    <a:pt x="0" y="66857"/>
                    <a:pt x="0" y="66857"/>
                  </a:cubicBezTo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6173788" y="3329782"/>
              <a:ext cx="142875" cy="3222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8666" y="0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6173788" y="3329782"/>
              <a:ext cx="142875" cy="3222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86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6099175" y="3050382"/>
              <a:ext cx="146050" cy="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7391" y="120000"/>
                  </a:lnTo>
                  <a:lnTo>
                    <a:pt x="120000" y="70786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6099175" y="3050382"/>
              <a:ext cx="146050" cy="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7391" y="120000"/>
                  </a:lnTo>
                  <a:lnTo>
                    <a:pt x="120000" y="70786"/>
                  </a:lnTo>
                  <a:lnTo>
                    <a:pt x="9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6110288" y="2993232"/>
              <a:ext cx="268288" cy="936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898" y="115862"/>
                    <a:pt x="59640" y="120000"/>
                  </a:cubicBezTo>
                  <a:cubicBezTo>
                    <a:pt x="60359" y="120000"/>
                    <a:pt x="61077" y="120000"/>
                    <a:pt x="61077" y="120000"/>
                  </a:cubicBezTo>
                  <a:cubicBezTo>
                    <a:pt x="89820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F8E6E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5834063" y="2296319"/>
              <a:ext cx="822325" cy="7604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883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345" y="103509"/>
                    <a:pt x="50292" y="120000"/>
                    <a:pt x="59883" y="120000"/>
                  </a:cubicBezTo>
                  <a:cubicBezTo>
                    <a:pt x="69707" y="120000"/>
                    <a:pt x="88654" y="103509"/>
                    <a:pt x="93099" y="95898"/>
                  </a:cubicBezTo>
                  <a:cubicBezTo>
                    <a:pt x="97076" y="89048"/>
                    <a:pt x="120000" y="0"/>
                    <a:pt x="59883" y="0"/>
                  </a:cubicBezTo>
                  <a:close/>
                </a:path>
              </a:pathLst>
            </a:custGeom>
            <a:solidFill>
              <a:srgbClr val="DBB18A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5916613" y="2201069"/>
              <a:ext cx="625475" cy="5826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615" y="22479"/>
                  </a:moveTo>
                  <a:cubicBezTo>
                    <a:pt x="55076" y="0"/>
                    <a:pt x="107692" y="3305"/>
                    <a:pt x="120000" y="21818"/>
                  </a:cubicBezTo>
                  <a:cubicBezTo>
                    <a:pt x="115076" y="40661"/>
                    <a:pt x="118769" y="91239"/>
                    <a:pt x="115076" y="118016"/>
                  </a:cubicBezTo>
                  <a:cubicBezTo>
                    <a:pt x="115076" y="118016"/>
                    <a:pt x="115076" y="118016"/>
                    <a:pt x="115076" y="118016"/>
                  </a:cubicBezTo>
                  <a:cubicBezTo>
                    <a:pt x="115076" y="118347"/>
                    <a:pt x="115076" y="118677"/>
                    <a:pt x="115076" y="119008"/>
                  </a:cubicBezTo>
                  <a:cubicBezTo>
                    <a:pt x="114769" y="119008"/>
                    <a:pt x="114461" y="119669"/>
                    <a:pt x="114461" y="120000"/>
                  </a:cubicBezTo>
                  <a:cubicBezTo>
                    <a:pt x="114153" y="120000"/>
                    <a:pt x="113230" y="120000"/>
                    <a:pt x="112923" y="119669"/>
                  </a:cubicBezTo>
                  <a:cubicBezTo>
                    <a:pt x="112923" y="119669"/>
                    <a:pt x="112615" y="119338"/>
                    <a:pt x="112615" y="119338"/>
                  </a:cubicBezTo>
                  <a:cubicBezTo>
                    <a:pt x="112615" y="117024"/>
                    <a:pt x="112615" y="112396"/>
                    <a:pt x="112615" y="112066"/>
                  </a:cubicBezTo>
                  <a:cubicBezTo>
                    <a:pt x="112923" y="108429"/>
                    <a:pt x="113846" y="105123"/>
                    <a:pt x="114153" y="101487"/>
                  </a:cubicBezTo>
                  <a:cubicBezTo>
                    <a:pt x="111692" y="84297"/>
                    <a:pt x="104307" y="80991"/>
                    <a:pt x="100615" y="60495"/>
                  </a:cubicBezTo>
                  <a:cubicBezTo>
                    <a:pt x="99692" y="59173"/>
                    <a:pt x="98769" y="57851"/>
                    <a:pt x="97846" y="56528"/>
                  </a:cubicBezTo>
                  <a:cubicBezTo>
                    <a:pt x="96923" y="55206"/>
                    <a:pt x="95692" y="53553"/>
                    <a:pt x="94461" y="52231"/>
                  </a:cubicBezTo>
                  <a:cubicBezTo>
                    <a:pt x="93846" y="51900"/>
                    <a:pt x="93230" y="51570"/>
                    <a:pt x="92615" y="50909"/>
                  </a:cubicBezTo>
                  <a:cubicBezTo>
                    <a:pt x="78153" y="45289"/>
                    <a:pt x="78769" y="49586"/>
                    <a:pt x="65230" y="55537"/>
                  </a:cubicBezTo>
                  <a:cubicBezTo>
                    <a:pt x="60000" y="57851"/>
                    <a:pt x="45538" y="62148"/>
                    <a:pt x="39692" y="61487"/>
                  </a:cubicBezTo>
                  <a:cubicBezTo>
                    <a:pt x="37230" y="61487"/>
                    <a:pt x="28923" y="60495"/>
                    <a:pt x="28615" y="58181"/>
                  </a:cubicBezTo>
                  <a:cubicBezTo>
                    <a:pt x="17846" y="76033"/>
                    <a:pt x="16923" y="88925"/>
                    <a:pt x="13846" y="104132"/>
                  </a:cubicBezTo>
                  <a:cubicBezTo>
                    <a:pt x="14153" y="106776"/>
                    <a:pt x="14769" y="109421"/>
                    <a:pt x="14769" y="112066"/>
                  </a:cubicBezTo>
                  <a:cubicBezTo>
                    <a:pt x="14769" y="112396"/>
                    <a:pt x="15076" y="117024"/>
                    <a:pt x="14769" y="119338"/>
                  </a:cubicBezTo>
                  <a:cubicBezTo>
                    <a:pt x="14769" y="119338"/>
                    <a:pt x="14769" y="119669"/>
                    <a:pt x="14769" y="119669"/>
                  </a:cubicBezTo>
                  <a:cubicBezTo>
                    <a:pt x="14461" y="120000"/>
                    <a:pt x="13230" y="120000"/>
                    <a:pt x="13230" y="120000"/>
                  </a:cubicBezTo>
                  <a:cubicBezTo>
                    <a:pt x="13230" y="119669"/>
                    <a:pt x="12615" y="119008"/>
                    <a:pt x="12615" y="119008"/>
                  </a:cubicBezTo>
                  <a:cubicBezTo>
                    <a:pt x="12307" y="117685"/>
                    <a:pt x="12307" y="117024"/>
                    <a:pt x="12307" y="116033"/>
                  </a:cubicBezTo>
                  <a:cubicBezTo>
                    <a:pt x="12000" y="114710"/>
                    <a:pt x="12000" y="113057"/>
                    <a:pt x="11692" y="111735"/>
                  </a:cubicBezTo>
                  <a:cubicBezTo>
                    <a:pt x="7692" y="95206"/>
                    <a:pt x="0" y="29421"/>
                    <a:pt x="28615" y="22479"/>
                  </a:cubicBezTo>
                  <a:close/>
                  <a:moveTo>
                    <a:pt x="68923" y="44628"/>
                  </a:moveTo>
                  <a:cubicBezTo>
                    <a:pt x="69230" y="44628"/>
                    <a:pt x="69846" y="44297"/>
                    <a:pt x="70153" y="44297"/>
                  </a:cubicBezTo>
                  <a:cubicBezTo>
                    <a:pt x="69538" y="44297"/>
                    <a:pt x="68923" y="44628"/>
                    <a:pt x="68307" y="44628"/>
                  </a:cubicBezTo>
                  <a:cubicBezTo>
                    <a:pt x="68307" y="44628"/>
                    <a:pt x="68615" y="44628"/>
                    <a:pt x="68923" y="44628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6245225" y="3050382"/>
              <a:ext cx="141288" cy="2841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8770"/>
                  </a:lnTo>
                  <a:lnTo>
                    <a:pt x="94382" y="120000"/>
                  </a:lnTo>
                  <a:lnTo>
                    <a:pt x="0" y="70391"/>
                  </a:lnTo>
                  <a:lnTo>
                    <a:pt x="113258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4"/>
            <p:cNvSpPr/>
            <p:nvPr/>
          </p:nvSpPr>
          <p:spPr>
            <a:xfrm>
              <a:off x="6245225" y="3050382"/>
              <a:ext cx="141288" cy="2841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8770"/>
                  </a:lnTo>
                  <a:lnTo>
                    <a:pt x="94382" y="120000"/>
                  </a:lnTo>
                  <a:lnTo>
                    <a:pt x="0" y="70391"/>
                  </a:lnTo>
                  <a:lnTo>
                    <a:pt x="1132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4"/>
            <p:cNvSpPr/>
            <p:nvPr/>
          </p:nvSpPr>
          <p:spPr>
            <a:xfrm>
              <a:off x="6110288" y="3045619"/>
              <a:ext cx="268288" cy="1714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D0A88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6110288" y="3045619"/>
              <a:ext cx="268288" cy="1714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6219825" y="3329782"/>
              <a:ext cx="49213" cy="15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6219825" y="3329782"/>
              <a:ext cx="49213" cy="15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6219825" y="3329782"/>
              <a:ext cx="49213" cy="1588"/>
            </a:xfrm>
            <a:prstGeom prst="rect">
              <a:avLst/>
            </a:pr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6219825" y="3329782"/>
              <a:ext cx="49213" cy="15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3990975" y="2572544"/>
              <a:ext cx="1246188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3990975" y="2572544"/>
              <a:ext cx="1246188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7491A0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4"/>
            <p:cNvSpPr/>
            <p:nvPr/>
          </p:nvSpPr>
          <p:spPr>
            <a:xfrm>
              <a:off x="4479925" y="2167732"/>
              <a:ext cx="268288" cy="5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F6D9C7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4303713" y="2131219"/>
              <a:ext cx="112713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71" y="5882"/>
                  </a:moveTo>
                  <a:cubicBezTo>
                    <a:pt x="58285" y="0"/>
                    <a:pt x="90857" y="20000"/>
                    <a:pt x="104571" y="49411"/>
                  </a:cubicBezTo>
                  <a:cubicBezTo>
                    <a:pt x="120000" y="78823"/>
                    <a:pt x="109714" y="108235"/>
                    <a:pt x="85714" y="114117"/>
                  </a:cubicBezTo>
                  <a:cubicBezTo>
                    <a:pt x="60000" y="120000"/>
                    <a:pt x="27428" y="100000"/>
                    <a:pt x="13714" y="70588"/>
                  </a:cubicBezTo>
                  <a:cubicBezTo>
                    <a:pt x="0" y="40000"/>
                    <a:pt x="8571" y="11764"/>
                    <a:pt x="32571" y="5882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4811713" y="2131219"/>
              <a:ext cx="111125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78823"/>
                    <a:pt x="8571" y="108235"/>
                    <a:pt x="34285" y="114117"/>
                  </a:cubicBezTo>
                  <a:cubicBezTo>
                    <a:pt x="60000" y="120000"/>
                    <a:pt x="92571" y="100000"/>
                    <a:pt x="106285" y="70588"/>
                  </a:cubicBezTo>
                  <a:cubicBezTo>
                    <a:pt x="120000" y="40000"/>
                    <a:pt x="111428" y="11764"/>
                    <a:pt x="85714" y="5882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4556125" y="2702719"/>
              <a:ext cx="115888" cy="1127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6857"/>
                  </a:moveTo>
                  <a:cubicBezTo>
                    <a:pt x="35000" y="120000"/>
                    <a:pt x="35000" y="120000"/>
                    <a:pt x="35000" y="120000"/>
                  </a:cubicBezTo>
                  <a:cubicBezTo>
                    <a:pt x="51666" y="120000"/>
                    <a:pt x="70000" y="120000"/>
                    <a:pt x="86666" y="120000"/>
                  </a:cubicBezTo>
                  <a:cubicBezTo>
                    <a:pt x="120000" y="66857"/>
                    <a:pt x="120000" y="66857"/>
                    <a:pt x="120000" y="66857"/>
                  </a:cubicBezTo>
                  <a:cubicBezTo>
                    <a:pt x="61666" y="0"/>
                    <a:pt x="61666" y="0"/>
                    <a:pt x="61666" y="0"/>
                  </a:cubicBezTo>
                  <a:cubicBezTo>
                    <a:pt x="0" y="66857"/>
                    <a:pt x="0" y="66857"/>
                    <a:pt x="0" y="66857"/>
                  </a:cubicBezTo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4543425" y="2815432"/>
              <a:ext cx="142875" cy="3222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8666" y="0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4"/>
            <p:cNvSpPr/>
            <p:nvPr/>
          </p:nvSpPr>
          <p:spPr>
            <a:xfrm>
              <a:off x="4543425" y="2815432"/>
              <a:ext cx="142875" cy="3222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86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4"/>
            <p:cNvSpPr/>
            <p:nvPr/>
          </p:nvSpPr>
          <p:spPr>
            <a:xfrm>
              <a:off x="4468813" y="2536032"/>
              <a:ext cx="146050" cy="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6086" y="120000"/>
                  </a:lnTo>
                  <a:lnTo>
                    <a:pt x="120000" y="70786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4468813" y="2536032"/>
              <a:ext cx="146050" cy="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6086" y="120000"/>
                  </a:lnTo>
                  <a:lnTo>
                    <a:pt x="120000" y="70786"/>
                  </a:lnTo>
                  <a:lnTo>
                    <a:pt x="9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4479925" y="2480469"/>
              <a:ext cx="268288" cy="920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898" y="115862"/>
                    <a:pt x="59640" y="120000"/>
                  </a:cubicBezTo>
                  <a:cubicBezTo>
                    <a:pt x="60359" y="120000"/>
                    <a:pt x="61077" y="120000"/>
                    <a:pt x="61077" y="120000"/>
                  </a:cubicBezTo>
                  <a:cubicBezTo>
                    <a:pt x="89820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E9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4202113" y="1783557"/>
              <a:ext cx="823913" cy="7588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883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345" y="103509"/>
                    <a:pt x="50292" y="120000"/>
                    <a:pt x="59883" y="120000"/>
                  </a:cubicBezTo>
                  <a:cubicBezTo>
                    <a:pt x="69707" y="120000"/>
                    <a:pt x="88654" y="103509"/>
                    <a:pt x="93099" y="95898"/>
                  </a:cubicBezTo>
                  <a:cubicBezTo>
                    <a:pt x="97076" y="89048"/>
                    <a:pt x="120000" y="0"/>
                    <a:pt x="59883" y="0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4"/>
            <p:cNvSpPr/>
            <p:nvPr/>
          </p:nvSpPr>
          <p:spPr>
            <a:xfrm>
              <a:off x="4319588" y="1670844"/>
              <a:ext cx="633413" cy="5984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979" y="25093"/>
                  </a:moveTo>
                  <a:cubicBezTo>
                    <a:pt x="64873" y="0"/>
                    <a:pt x="12182" y="32171"/>
                    <a:pt x="0" y="50187"/>
                  </a:cubicBezTo>
                  <a:cubicBezTo>
                    <a:pt x="4873" y="68525"/>
                    <a:pt x="2436" y="92010"/>
                    <a:pt x="6091" y="118069"/>
                  </a:cubicBezTo>
                  <a:cubicBezTo>
                    <a:pt x="6091" y="118069"/>
                    <a:pt x="6091" y="118069"/>
                    <a:pt x="6091" y="118069"/>
                  </a:cubicBezTo>
                  <a:cubicBezTo>
                    <a:pt x="6091" y="118391"/>
                    <a:pt x="6395" y="118713"/>
                    <a:pt x="6395" y="119034"/>
                  </a:cubicBezTo>
                  <a:cubicBezTo>
                    <a:pt x="6395" y="119034"/>
                    <a:pt x="6700" y="119678"/>
                    <a:pt x="7005" y="119999"/>
                  </a:cubicBezTo>
                  <a:cubicBezTo>
                    <a:pt x="7005" y="119999"/>
                    <a:pt x="7918" y="119999"/>
                    <a:pt x="8223" y="119678"/>
                  </a:cubicBezTo>
                  <a:cubicBezTo>
                    <a:pt x="8527" y="119678"/>
                    <a:pt x="8527" y="119356"/>
                    <a:pt x="8527" y="119356"/>
                  </a:cubicBezTo>
                  <a:cubicBezTo>
                    <a:pt x="8527" y="117104"/>
                    <a:pt x="8527" y="112600"/>
                    <a:pt x="8527" y="112278"/>
                  </a:cubicBezTo>
                  <a:cubicBezTo>
                    <a:pt x="8223" y="108739"/>
                    <a:pt x="8832" y="105201"/>
                    <a:pt x="8223" y="101662"/>
                  </a:cubicBezTo>
                  <a:cubicBezTo>
                    <a:pt x="10659" y="85254"/>
                    <a:pt x="8527" y="84611"/>
                    <a:pt x="17055" y="68203"/>
                  </a:cubicBezTo>
                  <a:cubicBezTo>
                    <a:pt x="17969" y="66595"/>
                    <a:pt x="22538" y="61126"/>
                    <a:pt x="23147" y="60482"/>
                  </a:cubicBezTo>
                  <a:cubicBezTo>
                    <a:pt x="37157" y="55013"/>
                    <a:pt x="42335" y="64343"/>
                    <a:pt x="55736" y="70134"/>
                  </a:cubicBezTo>
                  <a:cubicBezTo>
                    <a:pt x="60609" y="72386"/>
                    <a:pt x="68527" y="72386"/>
                    <a:pt x="74010" y="72386"/>
                  </a:cubicBezTo>
                  <a:cubicBezTo>
                    <a:pt x="82842" y="72386"/>
                    <a:pt x="91370" y="62091"/>
                    <a:pt x="91675" y="59839"/>
                  </a:cubicBezTo>
                  <a:cubicBezTo>
                    <a:pt x="102335" y="77211"/>
                    <a:pt x="103553" y="89758"/>
                    <a:pt x="106598" y="104557"/>
                  </a:cubicBezTo>
                  <a:cubicBezTo>
                    <a:pt x="105989" y="107131"/>
                    <a:pt x="105685" y="109705"/>
                    <a:pt x="105380" y="112278"/>
                  </a:cubicBezTo>
                  <a:cubicBezTo>
                    <a:pt x="105380" y="112600"/>
                    <a:pt x="105380" y="117104"/>
                    <a:pt x="105380" y="119356"/>
                  </a:cubicBezTo>
                  <a:cubicBezTo>
                    <a:pt x="105380" y="119356"/>
                    <a:pt x="105380" y="119678"/>
                    <a:pt x="105685" y="119678"/>
                  </a:cubicBezTo>
                  <a:cubicBezTo>
                    <a:pt x="105989" y="119999"/>
                    <a:pt x="106903" y="119999"/>
                    <a:pt x="106903" y="119999"/>
                  </a:cubicBezTo>
                  <a:cubicBezTo>
                    <a:pt x="107208" y="119678"/>
                    <a:pt x="107512" y="119034"/>
                    <a:pt x="107512" y="119034"/>
                  </a:cubicBezTo>
                  <a:cubicBezTo>
                    <a:pt x="107817" y="117747"/>
                    <a:pt x="107817" y="117104"/>
                    <a:pt x="107817" y="116139"/>
                  </a:cubicBezTo>
                  <a:cubicBezTo>
                    <a:pt x="108121" y="114852"/>
                    <a:pt x="108426" y="113243"/>
                    <a:pt x="108426" y="111957"/>
                  </a:cubicBezTo>
                  <a:cubicBezTo>
                    <a:pt x="112385" y="95871"/>
                    <a:pt x="120000" y="31849"/>
                    <a:pt x="91979" y="25093"/>
                  </a:cubicBezTo>
                  <a:close/>
                  <a:moveTo>
                    <a:pt x="51776" y="46648"/>
                  </a:moveTo>
                  <a:cubicBezTo>
                    <a:pt x="51472" y="46648"/>
                    <a:pt x="51167" y="46327"/>
                    <a:pt x="50558" y="46327"/>
                  </a:cubicBezTo>
                  <a:cubicBezTo>
                    <a:pt x="51167" y="46327"/>
                    <a:pt x="51776" y="46648"/>
                    <a:pt x="52690" y="46648"/>
                  </a:cubicBezTo>
                  <a:cubicBezTo>
                    <a:pt x="52385" y="46648"/>
                    <a:pt x="52081" y="46648"/>
                    <a:pt x="51776" y="46648"/>
                  </a:cubicBezTo>
                  <a:close/>
                </a:path>
              </a:pathLst>
            </a:custGeom>
            <a:solidFill>
              <a:srgbClr val="BF9741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4"/>
            <p:cNvSpPr/>
            <p:nvPr/>
          </p:nvSpPr>
          <p:spPr>
            <a:xfrm>
              <a:off x="3124200" y="1610519"/>
              <a:ext cx="647700" cy="5984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217" y="25093"/>
                  </a:moveTo>
                  <a:cubicBezTo>
                    <a:pt x="54950" y="0"/>
                    <a:pt x="107524" y="31849"/>
                    <a:pt x="120000" y="50187"/>
                  </a:cubicBezTo>
                  <a:cubicBezTo>
                    <a:pt x="114950" y="68525"/>
                    <a:pt x="117326" y="92010"/>
                    <a:pt x="113762" y="118069"/>
                  </a:cubicBezTo>
                  <a:cubicBezTo>
                    <a:pt x="113762" y="118069"/>
                    <a:pt x="113762" y="118069"/>
                    <a:pt x="113762" y="118069"/>
                  </a:cubicBezTo>
                  <a:cubicBezTo>
                    <a:pt x="113762" y="118391"/>
                    <a:pt x="113762" y="118391"/>
                    <a:pt x="113465" y="118713"/>
                  </a:cubicBezTo>
                  <a:cubicBezTo>
                    <a:pt x="113465" y="119034"/>
                    <a:pt x="113168" y="119678"/>
                    <a:pt x="112871" y="119678"/>
                  </a:cubicBezTo>
                  <a:cubicBezTo>
                    <a:pt x="112871" y="119999"/>
                    <a:pt x="111980" y="119678"/>
                    <a:pt x="111683" y="119678"/>
                  </a:cubicBezTo>
                  <a:cubicBezTo>
                    <a:pt x="111386" y="119678"/>
                    <a:pt x="111386" y="119356"/>
                    <a:pt x="111386" y="119356"/>
                  </a:cubicBezTo>
                  <a:cubicBezTo>
                    <a:pt x="111386" y="117104"/>
                    <a:pt x="111386" y="112278"/>
                    <a:pt x="111386" y="112278"/>
                  </a:cubicBezTo>
                  <a:cubicBezTo>
                    <a:pt x="111683" y="108739"/>
                    <a:pt x="111089" y="105201"/>
                    <a:pt x="111683" y="101662"/>
                  </a:cubicBezTo>
                  <a:cubicBezTo>
                    <a:pt x="109306" y="85254"/>
                    <a:pt x="111386" y="84611"/>
                    <a:pt x="102772" y="67882"/>
                  </a:cubicBezTo>
                  <a:cubicBezTo>
                    <a:pt x="101881" y="66595"/>
                    <a:pt x="97425" y="61126"/>
                    <a:pt x="96831" y="60482"/>
                  </a:cubicBezTo>
                  <a:cubicBezTo>
                    <a:pt x="82574" y="55013"/>
                    <a:pt x="77821" y="64343"/>
                    <a:pt x="64455" y="69812"/>
                  </a:cubicBezTo>
                  <a:cubicBezTo>
                    <a:pt x="59108" y="72064"/>
                    <a:pt x="51386" y="72386"/>
                    <a:pt x="45742" y="72386"/>
                  </a:cubicBezTo>
                  <a:cubicBezTo>
                    <a:pt x="37128" y="72386"/>
                    <a:pt x="28514" y="62091"/>
                    <a:pt x="28217" y="59839"/>
                  </a:cubicBezTo>
                  <a:cubicBezTo>
                    <a:pt x="17524" y="77211"/>
                    <a:pt x="16633" y="89758"/>
                    <a:pt x="13366" y="104557"/>
                  </a:cubicBezTo>
                  <a:cubicBezTo>
                    <a:pt x="13960" y="107131"/>
                    <a:pt x="14257" y="109705"/>
                    <a:pt x="14554" y="112278"/>
                  </a:cubicBezTo>
                  <a:cubicBezTo>
                    <a:pt x="14554" y="112278"/>
                    <a:pt x="14851" y="117104"/>
                    <a:pt x="14554" y="119356"/>
                  </a:cubicBezTo>
                  <a:cubicBezTo>
                    <a:pt x="14554" y="119356"/>
                    <a:pt x="14554" y="119678"/>
                    <a:pt x="14257" y="119678"/>
                  </a:cubicBezTo>
                  <a:cubicBezTo>
                    <a:pt x="13960" y="119678"/>
                    <a:pt x="13069" y="119999"/>
                    <a:pt x="13069" y="119678"/>
                  </a:cubicBezTo>
                  <a:cubicBezTo>
                    <a:pt x="12772" y="119678"/>
                    <a:pt x="12475" y="119034"/>
                    <a:pt x="12475" y="118713"/>
                  </a:cubicBezTo>
                  <a:cubicBezTo>
                    <a:pt x="12178" y="117747"/>
                    <a:pt x="12178" y="117104"/>
                    <a:pt x="12178" y="116139"/>
                  </a:cubicBezTo>
                  <a:cubicBezTo>
                    <a:pt x="11881" y="114530"/>
                    <a:pt x="11584" y="113243"/>
                    <a:pt x="11584" y="111957"/>
                  </a:cubicBezTo>
                  <a:cubicBezTo>
                    <a:pt x="7425" y="95871"/>
                    <a:pt x="0" y="31849"/>
                    <a:pt x="28217" y="25093"/>
                  </a:cubicBezTo>
                  <a:close/>
                  <a:moveTo>
                    <a:pt x="68019" y="46648"/>
                  </a:moveTo>
                  <a:cubicBezTo>
                    <a:pt x="68316" y="46327"/>
                    <a:pt x="68910" y="46327"/>
                    <a:pt x="69207" y="46005"/>
                  </a:cubicBezTo>
                  <a:cubicBezTo>
                    <a:pt x="68613" y="46327"/>
                    <a:pt x="68019" y="46648"/>
                    <a:pt x="67425" y="46648"/>
                  </a:cubicBezTo>
                  <a:cubicBezTo>
                    <a:pt x="67722" y="46648"/>
                    <a:pt x="67722" y="46648"/>
                    <a:pt x="68019" y="46648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4"/>
            <p:cNvSpPr/>
            <p:nvPr/>
          </p:nvSpPr>
          <p:spPr>
            <a:xfrm>
              <a:off x="4614863" y="2536032"/>
              <a:ext cx="141288" cy="2841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8770"/>
                  </a:lnTo>
                  <a:lnTo>
                    <a:pt x="94382" y="120000"/>
                  </a:lnTo>
                  <a:lnTo>
                    <a:pt x="0" y="70391"/>
                  </a:lnTo>
                  <a:lnTo>
                    <a:pt x="113258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4"/>
            <p:cNvSpPr/>
            <p:nvPr/>
          </p:nvSpPr>
          <p:spPr>
            <a:xfrm>
              <a:off x="4614863" y="2536032"/>
              <a:ext cx="141288" cy="2841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8770"/>
                  </a:lnTo>
                  <a:lnTo>
                    <a:pt x="94382" y="120000"/>
                  </a:lnTo>
                  <a:lnTo>
                    <a:pt x="0" y="70391"/>
                  </a:lnTo>
                  <a:lnTo>
                    <a:pt x="1132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4"/>
            <p:cNvSpPr/>
            <p:nvPr/>
          </p:nvSpPr>
          <p:spPr>
            <a:xfrm>
              <a:off x="4479925" y="2531269"/>
              <a:ext cx="268288" cy="1714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E9CEB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4"/>
            <p:cNvSpPr/>
            <p:nvPr/>
          </p:nvSpPr>
          <p:spPr>
            <a:xfrm>
              <a:off x="4479925" y="2531269"/>
              <a:ext cx="268288" cy="1714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4"/>
            <p:cNvSpPr/>
            <p:nvPr/>
          </p:nvSpPr>
          <p:spPr>
            <a:xfrm>
              <a:off x="4589463" y="2815432"/>
              <a:ext cx="49213" cy="15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688290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4"/>
            <p:cNvSpPr/>
            <p:nvPr/>
          </p:nvSpPr>
          <p:spPr>
            <a:xfrm>
              <a:off x="4589463" y="2815432"/>
              <a:ext cx="49213" cy="15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4"/>
            <p:cNvSpPr/>
            <p:nvPr/>
          </p:nvSpPr>
          <p:spPr>
            <a:xfrm>
              <a:off x="4589463" y="2815432"/>
              <a:ext cx="49213" cy="1588"/>
            </a:xfrm>
            <a:prstGeom prst="rect">
              <a:avLst/>
            </a:pr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4"/>
            <p:cNvSpPr/>
            <p:nvPr/>
          </p:nvSpPr>
          <p:spPr>
            <a:xfrm>
              <a:off x="4589463" y="2815432"/>
              <a:ext cx="49213" cy="15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5054600" y="2539207"/>
              <a:ext cx="796925" cy="10429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3306" y="10892"/>
                  </a:moveTo>
                  <a:cubicBezTo>
                    <a:pt x="47661" y="4984"/>
                    <a:pt x="82741" y="0"/>
                    <a:pt x="97016" y="20676"/>
                  </a:cubicBezTo>
                  <a:cubicBezTo>
                    <a:pt x="111290" y="41353"/>
                    <a:pt x="104032" y="48553"/>
                    <a:pt x="112016" y="55938"/>
                  </a:cubicBezTo>
                  <a:cubicBezTo>
                    <a:pt x="120000" y="63323"/>
                    <a:pt x="112500" y="80123"/>
                    <a:pt x="106935" y="81600"/>
                  </a:cubicBezTo>
                  <a:cubicBezTo>
                    <a:pt x="101612" y="83076"/>
                    <a:pt x="103790" y="88800"/>
                    <a:pt x="106451" y="91384"/>
                  </a:cubicBezTo>
                  <a:cubicBezTo>
                    <a:pt x="117822" y="101907"/>
                    <a:pt x="101370" y="120000"/>
                    <a:pt x="57338" y="119815"/>
                  </a:cubicBezTo>
                  <a:cubicBezTo>
                    <a:pt x="10161" y="119446"/>
                    <a:pt x="967" y="98584"/>
                    <a:pt x="13064" y="92123"/>
                  </a:cubicBezTo>
                  <a:cubicBezTo>
                    <a:pt x="16935" y="90092"/>
                    <a:pt x="18387" y="86030"/>
                    <a:pt x="14032" y="82338"/>
                  </a:cubicBezTo>
                  <a:cubicBezTo>
                    <a:pt x="9919" y="78830"/>
                    <a:pt x="0" y="65353"/>
                    <a:pt x="9193" y="54461"/>
                  </a:cubicBezTo>
                  <a:cubicBezTo>
                    <a:pt x="18629" y="43384"/>
                    <a:pt x="10403" y="10892"/>
                    <a:pt x="43306" y="10892"/>
                  </a:cubicBezTo>
                </a:path>
              </a:pathLst>
            </a:custGeom>
            <a:solidFill>
              <a:srgbClr val="806049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4859338" y="3375819"/>
              <a:ext cx="1182688" cy="4683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1316" y="0"/>
                  </a:moveTo>
                  <a:cubicBezTo>
                    <a:pt x="71153" y="1232"/>
                    <a:pt x="48195" y="2054"/>
                    <a:pt x="48032" y="2876"/>
                  </a:cubicBezTo>
                  <a:cubicBezTo>
                    <a:pt x="40705" y="28767"/>
                    <a:pt x="25237" y="40273"/>
                    <a:pt x="12862" y="47260"/>
                  </a:cubicBezTo>
                  <a:cubicBezTo>
                    <a:pt x="488" y="54246"/>
                    <a:pt x="0" y="93698"/>
                    <a:pt x="0" y="119999"/>
                  </a:cubicBezTo>
                  <a:cubicBezTo>
                    <a:pt x="120000" y="119999"/>
                    <a:pt x="120000" y="119999"/>
                    <a:pt x="120000" y="119999"/>
                  </a:cubicBezTo>
                  <a:cubicBezTo>
                    <a:pt x="120000" y="93698"/>
                    <a:pt x="119837" y="54246"/>
                    <a:pt x="107137" y="47260"/>
                  </a:cubicBezTo>
                  <a:cubicBezTo>
                    <a:pt x="94599" y="39863"/>
                    <a:pt x="78154" y="27123"/>
                    <a:pt x="71316" y="0"/>
                  </a:cubicBezTo>
                </a:path>
              </a:pathLst>
            </a:custGeom>
            <a:solidFill>
              <a:srgbClr val="268085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5332413" y="3002757"/>
              <a:ext cx="236538" cy="57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3033"/>
                  </a:moveTo>
                  <a:cubicBezTo>
                    <a:pt x="0" y="73820"/>
                    <a:pt x="0" y="73820"/>
                    <a:pt x="0" y="73820"/>
                  </a:cubicBezTo>
                  <a:cubicBezTo>
                    <a:pt x="0" y="93707"/>
                    <a:pt x="0" y="93707"/>
                    <a:pt x="0" y="93707"/>
                  </a:cubicBezTo>
                  <a:cubicBezTo>
                    <a:pt x="30204" y="119325"/>
                    <a:pt x="84081" y="120000"/>
                    <a:pt x="120000" y="93707"/>
                  </a:cubicBezTo>
                  <a:cubicBezTo>
                    <a:pt x="120000" y="73820"/>
                    <a:pt x="120000" y="73820"/>
                    <a:pt x="120000" y="73820"/>
                  </a:cubicBezTo>
                  <a:cubicBezTo>
                    <a:pt x="120000" y="33033"/>
                    <a:pt x="120000" y="33033"/>
                    <a:pt x="120000" y="33033"/>
                  </a:cubicBezTo>
                  <a:cubicBezTo>
                    <a:pt x="120000" y="0"/>
                    <a:pt x="0" y="0"/>
                    <a:pt x="0" y="33033"/>
                  </a:cubicBezTo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5670550" y="3012282"/>
              <a:ext cx="120650" cy="179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200" y="7567"/>
                  </a:moveTo>
                  <a:cubicBezTo>
                    <a:pt x="68800" y="0"/>
                    <a:pt x="35200" y="18378"/>
                    <a:pt x="17600" y="46486"/>
                  </a:cubicBezTo>
                  <a:cubicBezTo>
                    <a:pt x="0" y="75675"/>
                    <a:pt x="4800" y="104864"/>
                    <a:pt x="28800" y="112432"/>
                  </a:cubicBezTo>
                  <a:cubicBezTo>
                    <a:pt x="52800" y="120000"/>
                    <a:pt x="84800" y="101621"/>
                    <a:pt x="102400" y="73513"/>
                  </a:cubicBezTo>
                  <a:cubicBezTo>
                    <a:pt x="120000" y="44324"/>
                    <a:pt x="115200" y="15135"/>
                    <a:pt x="91200" y="7567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4"/>
            <p:cNvSpPr/>
            <p:nvPr/>
          </p:nvSpPr>
          <p:spPr>
            <a:xfrm>
              <a:off x="5110163" y="3012282"/>
              <a:ext cx="120650" cy="179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421" y="7567"/>
                  </a:moveTo>
                  <a:cubicBezTo>
                    <a:pt x="52105" y="0"/>
                    <a:pt x="85263" y="18378"/>
                    <a:pt x="102631" y="46486"/>
                  </a:cubicBezTo>
                  <a:cubicBezTo>
                    <a:pt x="120000" y="75675"/>
                    <a:pt x="113684" y="104864"/>
                    <a:pt x="91578" y="112432"/>
                  </a:cubicBezTo>
                  <a:cubicBezTo>
                    <a:pt x="67894" y="120000"/>
                    <a:pt x="34736" y="101621"/>
                    <a:pt x="17368" y="73513"/>
                  </a:cubicBezTo>
                  <a:cubicBezTo>
                    <a:pt x="0" y="44324"/>
                    <a:pt x="4736" y="15135"/>
                    <a:pt x="28421" y="7567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4"/>
            <p:cNvSpPr/>
            <p:nvPr/>
          </p:nvSpPr>
          <p:spPr>
            <a:xfrm>
              <a:off x="5332413" y="3304382"/>
              <a:ext cx="236538" cy="825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764"/>
                    <a:pt x="0" y="11764"/>
                    <a:pt x="0" y="11764"/>
                  </a:cubicBezTo>
                  <a:cubicBezTo>
                    <a:pt x="0" y="11764"/>
                    <a:pt x="37551" y="120000"/>
                    <a:pt x="59591" y="120000"/>
                  </a:cubicBezTo>
                  <a:cubicBezTo>
                    <a:pt x="81632" y="120000"/>
                    <a:pt x="120000" y="9411"/>
                    <a:pt x="120000" y="9411"/>
                  </a:cubicBezTo>
                  <a:cubicBezTo>
                    <a:pt x="120000" y="0"/>
                    <a:pt x="120000" y="0"/>
                    <a:pt x="120000" y="0"/>
                  </a:cubicBezTo>
                </a:path>
              </a:pathLst>
            </a:custGeom>
            <a:solidFill>
              <a:srgbClr val="C4AA9A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5126038" y="2639219"/>
              <a:ext cx="650875" cy="7223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46403" y="120000"/>
                    <a:pt x="17733" y="99733"/>
                    <a:pt x="8866" y="70933"/>
                  </a:cubicBezTo>
                  <a:cubicBezTo>
                    <a:pt x="0" y="41866"/>
                    <a:pt x="16847" y="0"/>
                    <a:pt x="60000" y="0"/>
                  </a:cubicBezTo>
                  <a:cubicBezTo>
                    <a:pt x="103152" y="0"/>
                    <a:pt x="120000" y="41866"/>
                    <a:pt x="110837" y="70933"/>
                  </a:cubicBezTo>
                  <a:cubicBezTo>
                    <a:pt x="102266" y="99733"/>
                    <a:pt x="73596" y="120000"/>
                    <a:pt x="60000" y="120000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5122863" y="2618582"/>
              <a:ext cx="688975" cy="4968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7441" y="57290"/>
                  </a:moveTo>
                  <a:cubicBezTo>
                    <a:pt x="37674" y="86322"/>
                    <a:pt x="33488" y="95225"/>
                    <a:pt x="20372" y="87483"/>
                  </a:cubicBezTo>
                  <a:cubicBezTo>
                    <a:pt x="6976" y="79741"/>
                    <a:pt x="9488" y="101419"/>
                    <a:pt x="12000" y="116516"/>
                  </a:cubicBezTo>
                  <a:cubicBezTo>
                    <a:pt x="0" y="96000"/>
                    <a:pt x="1395" y="76258"/>
                    <a:pt x="5023" y="56129"/>
                  </a:cubicBezTo>
                  <a:cubicBezTo>
                    <a:pt x="9209" y="34064"/>
                    <a:pt x="29302" y="774"/>
                    <a:pt x="48279" y="1548"/>
                  </a:cubicBezTo>
                  <a:cubicBezTo>
                    <a:pt x="58604" y="0"/>
                    <a:pt x="74232" y="1935"/>
                    <a:pt x="90976" y="18193"/>
                  </a:cubicBezTo>
                  <a:cubicBezTo>
                    <a:pt x="120000" y="47225"/>
                    <a:pt x="110232" y="112258"/>
                    <a:pt x="102418" y="120000"/>
                  </a:cubicBezTo>
                  <a:cubicBezTo>
                    <a:pt x="109953" y="60000"/>
                    <a:pt x="91534" y="72000"/>
                    <a:pt x="78697" y="40645"/>
                  </a:cubicBezTo>
                  <a:cubicBezTo>
                    <a:pt x="74511" y="26709"/>
                    <a:pt x="58325" y="25935"/>
                    <a:pt x="47441" y="57290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5435600" y="3544094"/>
              <a:ext cx="23813" cy="300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248275" y="3386932"/>
              <a:ext cx="200025" cy="2444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476" y="0"/>
                  </a:moveTo>
                  <a:lnTo>
                    <a:pt x="0" y="38181"/>
                  </a:lnTo>
                  <a:lnTo>
                    <a:pt x="63809" y="120000"/>
                  </a:lnTo>
                  <a:lnTo>
                    <a:pt x="120000" y="76363"/>
                  </a:lnTo>
                  <a:lnTo>
                    <a:pt x="504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5248275" y="3386932"/>
              <a:ext cx="200025" cy="2444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476" y="0"/>
                  </a:moveTo>
                  <a:lnTo>
                    <a:pt x="0" y="38181"/>
                  </a:lnTo>
                  <a:lnTo>
                    <a:pt x="63809" y="120000"/>
                  </a:lnTo>
                  <a:lnTo>
                    <a:pt x="120000" y="76363"/>
                  </a:lnTo>
                  <a:lnTo>
                    <a:pt x="5047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5448300" y="3385344"/>
              <a:ext cx="204788" cy="2460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0697" y="0"/>
                  </a:moveTo>
                  <a:lnTo>
                    <a:pt x="120000" y="40258"/>
                  </a:lnTo>
                  <a:lnTo>
                    <a:pt x="54883" y="120000"/>
                  </a:lnTo>
                  <a:lnTo>
                    <a:pt x="0" y="76645"/>
                  </a:lnTo>
                  <a:lnTo>
                    <a:pt x="70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5448300" y="3385344"/>
              <a:ext cx="204788" cy="2460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0697" y="0"/>
                  </a:moveTo>
                  <a:lnTo>
                    <a:pt x="120000" y="40258"/>
                  </a:lnTo>
                  <a:lnTo>
                    <a:pt x="54883" y="120000"/>
                  </a:lnTo>
                  <a:lnTo>
                    <a:pt x="0" y="76645"/>
                  </a:lnTo>
                  <a:lnTo>
                    <a:pt x="7069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5200650" y="2972594"/>
              <a:ext cx="508000" cy="184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20" y="118956"/>
                  </a:moveTo>
                  <a:cubicBezTo>
                    <a:pt x="90000" y="118956"/>
                    <a:pt x="90759" y="118956"/>
                    <a:pt x="91139" y="118956"/>
                  </a:cubicBezTo>
                  <a:cubicBezTo>
                    <a:pt x="107088" y="114782"/>
                    <a:pt x="111265" y="96000"/>
                    <a:pt x="112784" y="70956"/>
                  </a:cubicBezTo>
                  <a:cubicBezTo>
                    <a:pt x="114683" y="43826"/>
                    <a:pt x="115063" y="34434"/>
                    <a:pt x="117721" y="31304"/>
                  </a:cubicBezTo>
                  <a:cubicBezTo>
                    <a:pt x="119240" y="29217"/>
                    <a:pt x="120000" y="24000"/>
                    <a:pt x="120000" y="16695"/>
                  </a:cubicBezTo>
                  <a:cubicBezTo>
                    <a:pt x="119620" y="9391"/>
                    <a:pt x="119620" y="8347"/>
                    <a:pt x="116582" y="5217"/>
                  </a:cubicBezTo>
                  <a:cubicBezTo>
                    <a:pt x="114303" y="3130"/>
                    <a:pt x="100632" y="0"/>
                    <a:pt x="90379" y="2086"/>
                  </a:cubicBezTo>
                  <a:cubicBezTo>
                    <a:pt x="90379" y="9391"/>
                    <a:pt x="90379" y="9391"/>
                    <a:pt x="90379" y="9391"/>
                  </a:cubicBezTo>
                  <a:cubicBezTo>
                    <a:pt x="98354" y="8347"/>
                    <a:pt x="105949" y="10434"/>
                    <a:pt x="108227" y="14608"/>
                  </a:cubicBezTo>
                  <a:cubicBezTo>
                    <a:pt x="113544" y="24000"/>
                    <a:pt x="112025" y="67826"/>
                    <a:pt x="107468" y="89739"/>
                  </a:cubicBezTo>
                  <a:cubicBezTo>
                    <a:pt x="104810" y="104347"/>
                    <a:pt x="96835" y="111652"/>
                    <a:pt x="89620" y="112695"/>
                  </a:cubicBezTo>
                  <a:lnTo>
                    <a:pt x="89620" y="118956"/>
                  </a:lnTo>
                  <a:close/>
                  <a:moveTo>
                    <a:pt x="60000" y="15652"/>
                  </a:moveTo>
                  <a:cubicBezTo>
                    <a:pt x="56202" y="16695"/>
                    <a:pt x="41772" y="5217"/>
                    <a:pt x="31898" y="2086"/>
                  </a:cubicBezTo>
                  <a:cubicBezTo>
                    <a:pt x="31139" y="2086"/>
                    <a:pt x="30379" y="2086"/>
                    <a:pt x="29620" y="2086"/>
                  </a:cubicBezTo>
                  <a:cubicBezTo>
                    <a:pt x="29620" y="9391"/>
                    <a:pt x="29620" y="9391"/>
                    <a:pt x="29620" y="9391"/>
                  </a:cubicBezTo>
                  <a:cubicBezTo>
                    <a:pt x="37594" y="10434"/>
                    <a:pt x="46329" y="15652"/>
                    <a:pt x="49367" y="28173"/>
                  </a:cubicBezTo>
                  <a:cubicBezTo>
                    <a:pt x="54303" y="48000"/>
                    <a:pt x="45569" y="97043"/>
                    <a:pt x="37594" y="107478"/>
                  </a:cubicBezTo>
                  <a:cubicBezTo>
                    <a:pt x="35316" y="110608"/>
                    <a:pt x="31898" y="112695"/>
                    <a:pt x="28860" y="112695"/>
                  </a:cubicBezTo>
                  <a:cubicBezTo>
                    <a:pt x="28860" y="120000"/>
                    <a:pt x="28860" y="120000"/>
                    <a:pt x="28860" y="120000"/>
                  </a:cubicBezTo>
                  <a:cubicBezTo>
                    <a:pt x="42531" y="120000"/>
                    <a:pt x="47468" y="92869"/>
                    <a:pt x="49367" y="83478"/>
                  </a:cubicBezTo>
                  <a:cubicBezTo>
                    <a:pt x="52405" y="65739"/>
                    <a:pt x="51645" y="42782"/>
                    <a:pt x="59620" y="42782"/>
                  </a:cubicBezTo>
                  <a:cubicBezTo>
                    <a:pt x="67594" y="42782"/>
                    <a:pt x="66455" y="65739"/>
                    <a:pt x="69493" y="82434"/>
                  </a:cubicBezTo>
                  <a:cubicBezTo>
                    <a:pt x="71012" y="91826"/>
                    <a:pt x="75189" y="120000"/>
                    <a:pt x="89620" y="118956"/>
                  </a:cubicBezTo>
                  <a:cubicBezTo>
                    <a:pt x="89620" y="112695"/>
                    <a:pt x="89620" y="112695"/>
                    <a:pt x="89620" y="112695"/>
                  </a:cubicBezTo>
                  <a:cubicBezTo>
                    <a:pt x="86202" y="112695"/>
                    <a:pt x="82784" y="110608"/>
                    <a:pt x="80126" y="107478"/>
                  </a:cubicBezTo>
                  <a:cubicBezTo>
                    <a:pt x="72531" y="97043"/>
                    <a:pt x="64936" y="48000"/>
                    <a:pt x="70253" y="28173"/>
                  </a:cubicBezTo>
                  <a:cubicBezTo>
                    <a:pt x="73670" y="15652"/>
                    <a:pt x="82025" y="10434"/>
                    <a:pt x="90379" y="9391"/>
                  </a:cubicBezTo>
                  <a:cubicBezTo>
                    <a:pt x="90379" y="2086"/>
                    <a:pt x="90379" y="2086"/>
                    <a:pt x="90379" y="2086"/>
                  </a:cubicBezTo>
                  <a:cubicBezTo>
                    <a:pt x="89620" y="2086"/>
                    <a:pt x="89240" y="2086"/>
                    <a:pt x="88481" y="2086"/>
                  </a:cubicBezTo>
                  <a:cubicBezTo>
                    <a:pt x="79367" y="4173"/>
                    <a:pt x="67974" y="15652"/>
                    <a:pt x="60000" y="15652"/>
                  </a:cubicBezTo>
                  <a:close/>
                  <a:moveTo>
                    <a:pt x="29620" y="2086"/>
                  </a:moveTo>
                  <a:cubicBezTo>
                    <a:pt x="19367" y="1043"/>
                    <a:pt x="6075" y="4173"/>
                    <a:pt x="3417" y="6260"/>
                  </a:cubicBezTo>
                  <a:cubicBezTo>
                    <a:pt x="379" y="9391"/>
                    <a:pt x="379" y="10434"/>
                    <a:pt x="0" y="17739"/>
                  </a:cubicBezTo>
                  <a:cubicBezTo>
                    <a:pt x="0" y="24000"/>
                    <a:pt x="0" y="30260"/>
                    <a:pt x="1898" y="32347"/>
                  </a:cubicBezTo>
                  <a:cubicBezTo>
                    <a:pt x="4556" y="34434"/>
                    <a:pt x="4556" y="43826"/>
                    <a:pt x="5696" y="72000"/>
                  </a:cubicBezTo>
                  <a:cubicBezTo>
                    <a:pt x="6835" y="96000"/>
                    <a:pt x="10632" y="115826"/>
                    <a:pt x="26202" y="118956"/>
                  </a:cubicBezTo>
                  <a:cubicBezTo>
                    <a:pt x="27341" y="120000"/>
                    <a:pt x="28101" y="120000"/>
                    <a:pt x="28860" y="120000"/>
                  </a:cubicBezTo>
                  <a:cubicBezTo>
                    <a:pt x="28860" y="112695"/>
                    <a:pt x="28860" y="112695"/>
                    <a:pt x="28860" y="112695"/>
                  </a:cubicBezTo>
                  <a:cubicBezTo>
                    <a:pt x="21645" y="112695"/>
                    <a:pt x="13291" y="105391"/>
                    <a:pt x="10632" y="89739"/>
                  </a:cubicBezTo>
                  <a:cubicBezTo>
                    <a:pt x="6835" y="67826"/>
                    <a:pt x="6455" y="24000"/>
                    <a:pt x="11772" y="14608"/>
                  </a:cubicBezTo>
                  <a:cubicBezTo>
                    <a:pt x="14050" y="11478"/>
                    <a:pt x="21645" y="8347"/>
                    <a:pt x="29620" y="9391"/>
                  </a:cubicBezTo>
                  <a:lnTo>
                    <a:pt x="29620" y="2086"/>
                  </a:lnTo>
                  <a:close/>
                </a:path>
              </a:pathLst>
            </a:custGeom>
            <a:solidFill>
              <a:srgbClr val="268085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5448300" y="3542507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4797E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5332413" y="3382169"/>
              <a:ext cx="236538" cy="16033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cubicBezTo>
                    <a:pt x="58775" y="116400"/>
                    <a:pt x="58775" y="116400"/>
                    <a:pt x="58775" y="1164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600"/>
                    <a:pt x="0" y="3600"/>
                    <a:pt x="0" y="3600"/>
                  </a:cubicBezTo>
                  <a:cubicBezTo>
                    <a:pt x="58775" y="120000"/>
                    <a:pt x="58775" y="120000"/>
                    <a:pt x="58775" y="120000"/>
                  </a:cubicBezTo>
                  <a:cubicBezTo>
                    <a:pt x="58775" y="120000"/>
                    <a:pt x="58775" y="120000"/>
                    <a:pt x="58775" y="120000"/>
                  </a:cubicBezTo>
                  <a:cubicBezTo>
                    <a:pt x="120000" y="2400"/>
                    <a:pt x="120000" y="2400"/>
                    <a:pt x="120000" y="2400"/>
                  </a:cubicBezTo>
                  <a:cubicBezTo>
                    <a:pt x="120000" y="0"/>
                    <a:pt x="120000" y="0"/>
                    <a:pt x="120000" y="0"/>
                  </a:cubicBezTo>
                </a:path>
              </a:pathLst>
            </a:custGeom>
            <a:solidFill>
              <a:srgbClr val="E9CAB7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3284538" y="3305969"/>
              <a:ext cx="1247775" cy="56673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835"/>
                    <a:pt x="13590" y="39433"/>
                    <a:pt x="10347" y="45552"/>
                  </a:cubicBezTo>
                  <a:cubicBezTo>
                    <a:pt x="5559" y="55070"/>
                    <a:pt x="2934" y="90084"/>
                    <a:pt x="0" y="120000"/>
                  </a:cubicBezTo>
                  <a:cubicBezTo>
                    <a:pt x="60077" y="120000"/>
                    <a:pt x="60077" y="120000"/>
                    <a:pt x="60077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220" y="90084"/>
                    <a:pt x="114440" y="55070"/>
                    <a:pt x="109652" y="45552"/>
                  </a:cubicBezTo>
                  <a:cubicBezTo>
                    <a:pt x="106563" y="39433"/>
                    <a:pt x="98841" y="26175"/>
                    <a:pt x="72277" y="679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3284538" y="3305969"/>
              <a:ext cx="1247775" cy="56673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835"/>
                    <a:pt x="13590" y="39433"/>
                    <a:pt x="10347" y="45552"/>
                  </a:cubicBezTo>
                  <a:cubicBezTo>
                    <a:pt x="5559" y="55070"/>
                    <a:pt x="2934" y="90084"/>
                    <a:pt x="0" y="120000"/>
                  </a:cubicBezTo>
                  <a:cubicBezTo>
                    <a:pt x="60077" y="120000"/>
                    <a:pt x="60077" y="120000"/>
                    <a:pt x="60077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220" y="90084"/>
                    <a:pt x="114440" y="55070"/>
                    <a:pt x="109652" y="45552"/>
                  </a:cubicBezTo>
                  <a:cubicBezTo>
                    <a:pt x="106563" y="39433"/>
                    <a:pt x="98841" y="26175"/>
                    <a:pt x="72277" y="679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3775075" y="2902744"/>
              <a:ext cx="266700" cy="560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3597275" y="2866232"/>
              <a:ext cx="112713" cy="1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285" y="5882"/>
                  </a:moveTo>
                  <a:cubicBezTo>
                    <a:pt x="60000" y="0"/>
                    <a:pt x="90857" y="20000"/>
                    <a:pt x="106285" y="49411"/>
                  </a:cubicBezTo>
                  <a:cubicBezTo>
                    <a:pt x="120000" y="78823"/>
                    <a:pt x="111428" y="108235"/>
                    <a:pt x="85714" y="114117"/>
                  </a:cubicBezTo>
                  <a:cubicBezTo>
                    <a:pt x="60000" y="120000"/>
                    <a:pt x="29142" y="100000"/>
                    <a:pt x="13714" y="69411"/>
                  </a:cubicBezTo>
                  <a:cubicBezTo>
                    <a:pt x="0" y="40000"/>
                    <a:pt x="8571" y="11764"/>
                    <a:pt x="34285" y="5882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4106863" y="2866232"/>
              <a:ext cx="112713" cy="1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5882"/>
                  </a:moveTo>
                  <a:cubicBezTo>
                    <a:pt x="60000" y="0"/>
                    <a:pt x="27428" y="20000"/>
                    <a:pt x="13714" y="49411"/>
                  </a:cubicBezTo>
                  <a:cubicBezTo>
                    <a:pt x="0" y="78823"/>
                    <a:pt x="8571" y="108235"/>
                    <a:pt x="34285" y="114117"/>
                  </a:cubicBezTo>
                  <a:cubicBezTo>
                    <a:pt x="58285" y="120000"/>
                    <a:pt x="90857" y="100000"/>
                    <a:pt x="104571" y="69411"/>
                  </a:cubicBezTo>
                  <a:cubicBezTo>
                    <a:pt x="120000" y="40000"/>
                    <a:pt x="111428" y="11764"/>
                    <a:pt x="85714" y="5882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3722688" y="3437732"/>
              <a:ext cx="354013" cy="4349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272" y="0"/>
                  </a:moveTo>
                  <a:cubicBezTo>
                    <a:pt x="63272" y="0"/>
                    <a:pt x="0" y="12398"/>
                    <a:pt x="0" y="15498"/>
                  </a:cubicBezTo>
                  <a:cubicBezTo>
                    <a:pt x="0" y="18597"/>
                    <a:pt x="24000" y="120000"/>
                    <a:pt x="24000" y="120000"/>
                  </a:cubicBezTo>
                  <a:cubicBezTo>
                    <a:pt x="110181" y="120000"/>
                    <a:pt x="110181" y="120000"/>
                    <a:pt x="110181" y="120000"/>
                  </a:cubicBezTo>
                  <a:cubicBezTo>
                    <a:pt x="120000" y="15940"/>
                    <a:pt x="120000" y="15940"/>
                    <a:pt x="120000" y="15940"/>
                  </a:cubicBezTo>
                  <a:cubicBezTo>
                    <a:pt x="63272" y="0"/>
                    <a:pt x="63272" y="0"/>
                    <a:pt x="6327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3598863" y="3312319"/>
              <a:ext cx="234950" cy="560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0000" y="0"/>
                  </a:moveTo>
                  <a:lnTo>
                    <a:pt x="90000" y="12917"/>
                  </a:lnTo>
                  <a:lnTo>
                    <a:pt x="120000" y="120000"/>
                  </a:lnTo>
                  <a:lnTo>
                    <a:pt x="68108" y="120000"/>
                  </a:lnTo>
                  <a:lnTo>
                    <a:pt x="12162" y="72407"/>
                  </a:lnTo>
                  <a:lnTo>
                    <a:pt x="65675" y="57110"/>
                  </a:lnTo>
                  <a:lnTo>
                    <a:pt x="0" y="44532"/>
                  </a:lnTo>
                  <a:lnTo>
                    <a:pt x="60810" y="5439"/>
                  </a:lnTo>
                  <a:lnTo>
                    <a:pt x="90000" y="0"/>
                  </a:lnTo>
                  <a:close/>
                </a:path>
              </a:pathLst>
            </a:custGeom>
            <a:solidFill>
              <a:srgbClr val="605F5B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3984625" y="3312319"/>
              <a:ext cx="233363" cy="560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387" y="0"/>
                  </a:moveTo>
                  <a:lnTo>
                    <a:pt x="29387" y="12917"/>
                  </a:lnTo>
                  <a:lnTo>
                    <a:pt x="0" y="120000"/>
                  </a:lnTo>
                  <a:lnTo>
                    <a:pt x="51428" y="120000"/>
                  </a:lnTo>
                  <a:lnTo>
                    <a:pt x="106938" y="72407"/>
                  </a:lnTo>
                  <a:lnTo>
                    <a:pt x="53877" y="57110"/>
                  </a:lnTo>
                  <a:lnTo>
                    <a:pt x="120000" y="44532"/>
                  </a:lnTo>
                  <a:lnTo>
                    <a:pt x="66122" y="6458"/>
                  </a:lnTo>
                  <a:lnTo>
                    <a:pt x="29387" y="0"/>
                  </a:lnTo>
                  <a:close/>
                </a:path>
              </a:pathLst>
            </a:custGeom>
            <a:solidFill>
              <a:srgbClr val="605F5B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3851275" y="3437732"/>
              <a:ext cx="115888" cy="1127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6857"/>
                  </a:moveTo>
                  <a:cubicBezTo>
                    <a:pt x="33333" y="120000"/>
                    <a:pt x="33333" y="120000"/>
                    <a:pt x="33333" y="120000"/>
                  </a:cubicBezTo>
                  <a:cubicBezTo>
                    <a:pt x="50000" y="120000"/>
                    <a:pt x="68333" y="120000"/>
                    <a:pt x="85000" y="120000"/>
                  </a:cubicBezTo>
                  <a:cubicBezTo>
                    <a:pt x="120000" y="66857"/>
                    <a:pt x="120000" y="66857"/>
                    <a:pt x="120000" y="66857"/>
                  </a:cubicBezTo>
                  <a:cubicBezTo>
                    <a:pt x="60000" y="0"/>
                    <a:pt x="60000" y="0"/>
                    <a:pt x="60000" y="0"/>
                  </a:cubicBezTo>
                  <a:cubicBezTo>
                    <a:pt x="0" y="66857"/>
                    <a:pt x="0" y="66857"/>
                    <a:pt x="0" y="66857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3836988" y="3550444"/>
              <a:ext cx="142875" cy="3222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1333" y="0"/>
                  </a:lnTo>
                  <a:lnTo>
                    <a:pt x="38666" y="0"/>
                  </a:ln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3836988" y="3550444"/>
              <a:ext cx="142875" cy="3222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1333" y="0"/>
                  </a:lnTo>
                  <a:lnTo>
                    <a:pt x="386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3762375" y="3271044"/>
              <a:ext cx="146050" cy="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0"/>
                  </a:moveTo>
                  <a:lnTo>
                    <a:pt x="0" y="19550"/>
                  </a:lnTo>
                  <a:lnTo>
                    <a:pt x="27391" y="120000"/>
                  </a:lnTo>
                  <a:lnTo>
                    <a:pt x="120000" y="70786"/>
                  </a:lnTo>
                  <a:lnTo>
                    <a:pt x="10434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3762375" y="3271044"/>
              <a:ext cx="146050" cy="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0"/>
                  </a:moveTo>
                  <a:lnTo>
                    <a:pt x="0" y="19550"/>
                  </a:lnTo>
                  <a:lnTo>
                    <a:pt x="27391" y="120000"/>
                  </a:lnTo>
                  <a:lnTo>
                    <a:pt x="120000" y="70786"/>
                  </a:lnTo>
                  <a:lnTo>
                    <a:pt x="1043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3775075" y="3215482"/>
              <a:ext cx="266700" cy="920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898" y="115862"/>
                    <a:pt x="60359" y="120000"/>
                  </a:cubicBezTo>
                  <a:cubicBezTo>
                    <a:pt x="60359" y="120000"/>
                    <a:pt x="61077" y="120000"/>
                    <a:pt x="61796" y="120000"/>
                  </a:cubicBezTo>
                  <a:cubicBezTo>
                    <a:pt x="90538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CAF95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3582988" y="2442369"/>
              <a:ext cx="685800" cy="682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145" y="17223"/>
                  </a:moveTo>
                  <a:cubicBezTo>
                    <a:pt x="104824" y="18917"/>
                    <a:pt x="110725" y="26258"/>
                    <a:pt x="113255" y="36423"/>
                  </a:cubicBezTo>
                  <a:cubicBezTo>
                    <a:pt x="120000" y="62400"/>
                    <a:pt x="105948" y="119152"/>
                    <a:pt x="58173" y="119717"/>
                  </a:cubicBezTo>
                  <a:cubicBezTo>
                    <a:pt x="33442" y="120000"/>
                    <a:pt x="15737" y="113788"/>
                    <a:pt x="9274" y="93741"/>
                  </a:cubicBezTo>
                  <a:cubicBezTo>
                    <a:pt x="2810" y="73694"/>
                    <a:pt x="0" y="41223"/>
                    <a:pt x="14051" y="23152"/>
                  </a:cubicBezTo>
                  <a:cubicBezTo>
                    <a:pt x="31756" y="282"/>
                    <a:pt x="69133" y="0"/>
                    <a:pt x="94145" y="17223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3497263" y="2518569"/>
              <a:ext cx="822325" cy="7588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116" y="0"/>
                  </a:moveTo>
                  <a:cubicBezTo>
                    <a:pt x="0" y="0"/>
                    <a:pt x="23157" y="89048"/>
                    <a:pt x="26900" y="95898"/>
                  </a:cubicBezTo>
                  <a:cubicBezTo>
                    <a:pt x="31345" y="103509"/>
                    <a:pt x="50292" y="120000"/>
                    <a:pt x="60116" y="120000"/>
                  </a:cubicBezTo>
                  <a:cubicBezTo>
                    <a:pt x="69707" y="120000"/>
                    <a:pt x="88888" y="103509"/>
                    <a:pt x="93099" y="95898"/>
                  </a:cubicBezTo>
                  <a:cubicBezTo>
                    <a:pt x="97076" y="89048"/>
                    <a:pt x="120000" y="0"/>
                    <a:pt x="60116" y="0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3560763" y="2497932"/>
              <a:ext cx="692150" cy="4492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893" y="52714"/>
                  </a:moveTo>
                  <a:cubicBezTo>
                    <a:pt x="38422" y="64714"/>
                    <a:pt x="48445" y="46714"/>
                    <a:pt x="59860" y="54428"/>
                  </a:cubicBezTo>
                  <a:cubicBezTo>
                    <a:pt x="71276" y="62142"/>
                    <a:pt x="102459" y="25285"/>
                    <a:pt x="109141" y="105857"/>
                  </a:cubicBezTo>
                  <a:cubicBezTo>
                    <a:pt x="120000" y="47571"/>
                    <a:pt x="103573" y="6000"/>
                    <a:pt x="62088" y="3000"/>
                  </a:cubicBezTo>
                  <a:cubicBezTo>
                    <a:pt x="17819" y="0"/>
                    <a:pt x="0" y="62142"/>
                    <a:pt x="12250" y="120000"/>
                  </a:cubicBezTo>
                  <a:cubicBezTo>
                    <a:pt x="11415" y="88714"/>
                    <a:pt x="16426" y="68142"/>
                    <a:pt x="25893" y="52714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3703638" y="2658269"/>
              <a:ext cx="261938" cy="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3000"/>
                  </a:moveTo>
                  <a:cubicBezTo>
                    <a:pt x="736" y="105000"/>
                    <a:pt x="30184" y="114000"/>
                    <a:pt x="42699" y="117000"/>
                  </a:cubicBezTo>
                  <a:cubicBezTo>
                    <a:pt x="54478" y="120000"/>
                    <a:pt x="65521" y="114000"/>
                    <a:pt x="76564" y="99000"/>
                  </a:cubicBezTo>
                  <a:cubicBezTo>
                    <a:pt x="90552" y="84000"/>
                    <a:pt x="108220" y="63000"/>
                    <a:pt x="119263" y="27000"/>
                  </a:cubicBezTo>
                  <a:cubicBezTo>
                    <a:pt x="120000" y="21000"/>
                    <a:pt x="120000" y="15000"/>
                    <a:pt x="118527" y="12000"/>
                  </a:cubicBezTo>
                  <a:cubicBezTo>
                    <a:pt x="97177" y="0"/>
                    <a:pt x="75092" y="69000"/>
                    <a:pt x="53742" y="78000"/>
                  </a:cubicBezTo>
                  <a:cubicBezTo>
                    <a:pt x="36809" y="84000"/>
                    <a:pt x="14723" y="75000"/>
                    <a:pt x="2208" y="30000"/>
                  </a:cubicBezTo>
                  <a:cubicBezTo>
                    <a:pt x="736" y="27000"/>
                    <a:pt x="0" y="27000"/>
                    <a:pt x="0" y="33000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3659188" y="2859882"/>
              <a:ext cx="504825" cy="18573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523" y="118956"/>
                  </a:moveTo>
                  <a:cubicBezTo>
                    <a:pt x="90285" y="118956"/>
                    <a:pt x="90666" y="118956"/>
                    <a:pt x="91428" y="118956"/>
                  </a:cubicBezTo>
                  <a:cubicBezTo>
                    <a:pt x="107047" y="114782"/>
                    <a:pt x="111238" y="94956"/>
                    <a:pt x="112761" y="70956"/>
                  </a:cubicBezTo>
                  <a:cubicBezTo>
                    <a:pt x="114666" y="43826"/>
                    <a:pt x="115047" y="34434"/>
                    <a:pt x="117333" y="31304"/>
                  </a:cubicBezTo>
                  <a:cubicBezTo>
                    <a:pt x="119238" y="29217"/>
                    <a:pt x="120000" y="24000"/>
                    <a:pt x="119619" y="16695"/>
                  </a:cubicBezTo>
                  <a:cubicBezTo>
                    <a:pt x="119619" y="9391"/>
                    <a:pt x="119619" y="8347"/>
                    <a:pt x="116571" y="6260"/>
                  </a:cubicBezTo>
                  <a:cubicBezTo>
                    <a:pt x="113904" y="3130"/>
                    <a:pt x="100571" y="0"/>
                    <a:pt x="90285" y="2086"/>
                  </a:cubicBezTo>
                  <a:cubicBezTo>
                    <a:pt x="90285" y="9391"/>
                    <a:pt x="90285" y="9391"/>
                    <a:pt x="90285" y="9391"/>
                  </a:cubicBezTo>
                  <a:cubicBezTo>
                    <a:pt x="98285" y="8347"/>
                    <a:pt x="105904" y="10434"/>
                    <a:pt x="108190" y="14608"/>
                  </a:cubicBezTo>
                  <a:cubicBezTo>
                    <a:pt x="113523" y="24000"/>
                    <a:pt x="112000" y="66782"/>
                    <a:pt x="107428" y="88695"/>
                  </a:cubicBezTo>
                  <a:cubicBezTo>
                    <a:pt x="104761" y="104347"/>
                    <a:pt x="96761" y="111652"/>
                    <a:pt x="89523" y="111652"/>
                  </a:cubicBezTo>
                  <a:lnTo>
                    <a:pt x="89523" y="118956"/>
                  </a:lnTo>
                  <a:close/>
                  <a:moveTo>
                    <a:pt x="59809" y="15652"/>
                  </a:moveTo>
                  <a:cubicBezTo>
                    <a:pt x="56380" y="16695"/>
                    <a:pt x="41904" y="5217"/>
                    <a:pt x="31619" y="2086"/>
                  </a:cubicBezTo>
                  <a:cubicBezTo>
                    <a:pt x="31238" y="2086"/>
                    <a:pt x="30476" y="2086"/>
                    <a:pt x="29714" y="2086"/>
                  </a:cubicBezTo>
                  <a:cubicBezTo>
                    <a:pt x="29333" y="9391"/>
                    <a:pt x="29333" y="9391"/>
                    <a:pt x="29333" y="9391"/>
                  </a:cubicBezTo>
                  <a:cubicBezTo>
                    <a:pt x="37714" y="10434"/>
                    <a:pt x="46476" y="15652"/>
                    <a:pt x="49142" y="28173"/>
                  </a:cubicBezTo>
                  <a:cubicBezTo>
                    <a:pt x="54095" y="48000"/>
                    <a:pt x="45333" y="96000"/>
                    <a:pt x="37714" y="107478"/>
                  </a:cubicBezTo>
                  <a:cubicBezTo>
                    <a:pt x="35428" y="110608"/>
                    <a:pt x="32000" y="112695"/>
                    <a:pt x="28952" y="112695"/>
                  </a:cubicBezTo>
                  <a:cubicBezTo>
                    <a:pt x="28571" y="118956"/>
                    <a:pt x="28571" y="118956"/>
                    <a:pt x="28571" y="118956"/>
                  </a:cubicBezTo>
                  <a:cubicBezTo>
                    <a:pt x="42666" y="118956"/>
                    <a:pt x="47619" y="91826"/>
                    <a:pt x="49142" y="83478"/>
                  </a:cubicBezTo>
                  <a:cubicBezTo>
                    <a:pt x="52571" y="65739"/>
                    <a:pt x="51809" y="42782"/>
                    <a:pt x="59809" y="42782"/>
                  </a:cubicBezTo>
                  <a:cubicBezTo>
                    <a:pt x="67428" y="42782"/>
                    <a:pt x="66666" y="65739"/>
                    <a:pt x="69333" y="82434"/>
                  </a:cubicBezTo>
                  <a:cubicBezTo>
                    <a:pt x="70857" y="91826"/>
                    <a:pt x="75428" y="120000"/>
                    <a:pt x="89523" y="118956"/>
                  </a:cubicBezTo>
                  <a:cubicBezTo>
                    <a:pt x="89523" y="111652"/>
                    <a:pt x="89523" y="111652"/>
                    <a:pt x="89523" y="111652"/>
                  </a:cubicBezTo>
                  <a:cubicBezTo>
                    <a:pt x="86095" y="111652"/>
                    <a:pt x="82666" y="110608"/>
                    <a:pt x="80380" y="106434"/>
                  </a:cubicBezTo>
                  <a:cubicBezTo>
                    <a:pt x="72761" y="96000"/>
                    <a:pt x="65142" y="48000"/>
                    <a:pt x="70476" y="27130"/>
                  </a:cubicBezTo>
                  <a:cubicBezTo>
                    <a:pt x="73523" y="15652"/>
                    <a:pt x="81904" y="10434"/>
                    <a:pt x="90285" y="9391"/>
                  </a:cubicBezTo>
                  <a:cubicBezTo>
                    <a:pt x="90285" y="2086"/>
                    <a:pt x="90285" y="2086"/>
                    <a:pt x="90285" y="2086"/>
                  </a:cubicBezTo>
                  <a:cubicBezTo>
                    <a:pt x="89523" y="2086"/>
                    <a:pt x="89142" y="2086"/>
                    <a:pt x="88380" y="2086"/>
                  </a:cubicBezTo>
                  <a:cubicBezTo>
                    <a:pt x="79238" y="4173"/>
                    <a:pt x="68190" y="15652"/>
                    <a:pt x="59809" y="15652"/>
                  </a:cubicBezTo>
                  <a:close/>
                  <a:moveTo>
                    <a:pt x="29714" y="2086"/>
                  </a:moveTo>
                  <a:cubicBezTo>
                    <a:pt x="19428" y="1043"/>
                    <a:pt x="6095" y="4173"/>
                    <a:pt x="3809" y="6260"/>
                  </a:cubicBezTo>
                  <a:cubicBezTo>
                    <a:pt x="380" y="9391"/>
                    <a:pt x="380" y="10434"/>
                    <a:pt x="0" y="17739"/>
                  </a:cubicBezTo>
                  <a:cubicBezTo>
                    <a:pt x="0" y="24000"/>
                    <a:pt x="380" y="30260"/>
                    <a:pt x="1904" y="32347"/>
                  </a:cubicBezTo>
                  <a:cubicBezTo>
                    <a:pt x="4571" y="34434"/>
                    <a:pt x="4571" y="43826"/>
                    <a:pt x="5714" y="70956"/>
                  </a:cubicBezTo>
                  <a:cubicBezTo>
                    <a:pt x="7238" y="96000"/>
                    <a:pt x="10666" y="115826"/>
                    <a:pt x="26285" y="118956"/>
                  </a:cubicBezTo>
                  <a:cubicBezTo>
                    <a:pt x="27047" y="118956"/>
                    <a:pt x="27809" y="118956"/>
                    <a:pt x="28571" y="118956"/>
                  </a:cubicBezTo>
                  <a:cubicBezTo>
                    <a:pt x="28952" y="112695"/>
                    <a:pt x="28952" y="112695"/>
                    <a:pt x="28952" y="112695"/>
                  </a:cubicBezTo>
                  <a:cubicBezTo>
                    <a:pt x="21714" y="112695"/>
                    <a:pt x="13333" y="105391"/>
                    <a:pt x="10666" y="89739"/>
                  </a:cubicBezTo>
                  <a:cubicBezTo>
                    <a:pt x="6857" y="67826"/>
                    <a:pt x="6476" y="24000"/>
                    <a:pt x="11809" y="14608"/>
                  </a:cubicBezTo>
                  <a:cubicBezTo>
                    <a:pt x="14095" y="11478"/>
                    <a:pt x="21714" y="8347"/>
                    <a:pt x="29333" y="9391"/>
                  </a:cubicBezTo>
                  <a:lnTo>
                    <a:pt x="29714" y="2086"/>
                  </a:ln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3908425" y="3271044"/>
              <a:ext cx="142875" cy="2841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0" y="0"/>
                  </a:moveTo>
                  <a:lnTo>
                    <a:pt x="120000" y="19441"/>
                  </a:lnTo>
                  <a:lnTo>
                    <a:pt x="94666" y="120000"/>
                  </a:lnTo>
                  <a:lnTo>
                    <a:pt x="0" y="70391"/>
                  </a:lnTo>
                  <a:lnTo>
                    <a:pt x="112000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3908425" y="3271044"/>
              <a:ext cx="142875" cy="2841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0" y="0"/>
                  </a:moveTo>
                  <a:lnTo>
                    <a:pt x="120000" y="19441"/>
                  </a:lnTo>
                  <a:lnTo>
                    <a:pt x="94666" y="120000"/>
                  </a:lnTo>
                  <a:lnTo>
                    <a:pt x="0" y="70391"/>
                  </a:lnTo>
                  <a:lnTo>
                    <a:pt x="112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3775075" y="3266282"/>
              <a:ext cx="266700" cy="1714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000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000" y="120000"/>
                  </a:lnTo>
                  <a:lnTo>
                    <a:pt x="120000" y="3333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F2D0B1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3775075" y="3266282"/>
              <a:ext cx="266700" cy="1714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000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000" y="120000"/>
                  </a:lnTo>
                  <a:lnTo>
                    <a:pt x="120000" y="3333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3933825" y="3550444"/>
              <a:ext cx="1588" cy="15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3933825" y="3550444"/>
              <a:ext cx="1588" cy="15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3883025" y="3550444"/>
              <a:ext cx="52388" cy="15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36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116363" y="0"/>
                  </a:lnTo>
                  <a:close/>
                </a:path>
              </a:pathLst>
            </a:custGeom>
            <a:solidFill>
              <a:srgbClr val="B53232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3883025" y="3550444"/>
              <a:ext cx="52388" cy="15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36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1163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3971925" y="3472656"/>
              <a:ext cx="1246188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7876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498" y="45340"/>
                  </a:cubicBezTo>
                  <a:cubicBezTo>
                    <a:pt x="106409" y="39204"/>
                    <a:pt x="98687" y="25909"/>
                    <a:pt x="72277" y="340"/>
                  </a:cubicBezTo>
                  <a:cubicBezTo>
                    <a:pt x="47876" y="0"/>
                    <a:pt x="47876" y="0"/>
                    <a:pt x="47876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3971925" y="3472656"/>
              <a:ext cx="1246188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7876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498" y="45340"/>
                  </a:cubicBezTo>
                  <a:cubicBezTo>
                    <a:pt x="106409" y="39204"/>
                    <a:pt x="98687" y="25909"/>
                    <a:pt x="72277" y="340"/>
                  </a:cubicBezTo>
                  <a:cubicBezTo>
                    <a:pt x="47876" y="0"/>
                    <a:pt x="47876" y="0"/>
                    <a:pt x="47876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4460875" y="3066256"/>
              <a:ext cx="268288" cy="5603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415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415"/>
                    <a:pt x="120000" y="35415"/>
                    <a:pt x="120000" y="35415"/>
                  </a:cubicBezTo>
                  <a:cubicBezTo>
                    <a:pt x="120000" y="0"/>
                    <a:pt x="0" y="0"/>
                    <a:pt x="0" y="35415"/>
                  </a:cubicBezTo>
                </a:path>
              </a:pathLst>
            </a:custGeom>
            <a:solidFill>
              <a:srgbClr val="F6C5A0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4283075" y="3031331"/>
              <a:ext cx="112713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285" y="5882"/>
                  </a:moveTo>
                  <a:cubicBezTo>
                    <a:pt x="60000" y="0"/>
                    <a:pt x="92571" y="20000"/>
                    <a:pt x="106285" y="49411"/>
                  </a:cubicBezTo>
                  <a:cubicBezTo>
                    <a:pt x="120000" y="80000"/>
                    <a:pt x="111428" y="108235"/>
                    <a:pt x="87428" y="114117"/>
                  </a:cubicBezTo>
                  <a:cubicBezTo>
                    <a:pt x="61714" y="120000"/>
                    <a:pt x="29142" y="100000"/>
                    <a:pt x="15428" y="70588"/>
                  </a:cubicBezTo>
                  <a:cubicBezTo>
                    <a:pt x="0" y="40000"/>
                    <a:pt x="10285" y="11764"/>
                    <a:pt x="34285" y="5882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4791075" y="3031331"/>
              <a:ext cx="112713" cy="163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80000"/>
                    <a:pt x="8571" y="108235"/>
                    <a:pt x="34285" y="114117"/>
                  </a:cubicBezTo>
                  <a:cubicBezTo>
                    <a:pt x="60000" y="120000"/>
                    <a:pt x="90857" y="100000"/>
                    <a:pt x="106285" y="70588"/>
                  </a:cubicBezTo>
                  <a:cubicBezTo>
                    <a:pt x="120000" y="40000"/>
                    <a:pt x="111428" y="11764"/>
                    <a:pt x="85714" y="5882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4408488" y="3602831"/>
              <a:ext cx="354013" cy="4349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529" y="0"/>
                  </a:moveTo>
                  <a:cubicBezTo>
                    <a:pt x="63529" y="0"/>
                    <a:pt x="0" y="12398"/>
                    <a:pt x="0" y="15498"/>
                  </a:cubicBezTo>
                  <a:cubicBezTo>
                    <a:pt x="0" y="18597"/>
                    <a:pt x="24434" y="120000"/>
                    <a:pt x="24434" y="120000"/>
                  </a:cubicBezTo>
                  <a:cubicBezTo>
                    <a:pt x="109683" y="120000"/>
                    <a:pt x="109683" y="120000"/>
                    <a:pt x="109683" y="120000"/>
                  </a:cubicBezTo>
                  <a:cubicBezTo>
                    <a:pt x="120000" y="15940"/>
                    <a:pt x="120000" y="15940"/>
                    <a:pt x="120000" y="15940"/>
                  </a:cubicBezTo>
                  <a:cubicBezTo>
                    <a:pt x="63529" y="0"/>
                    <a:pt x="63529" y="0"/>
                    <a:pt x="63529" y="0"/>
                  </a:cubicBezTo>
                </a:path>
              </a:pathLst>
            </a:custGeom>
            <a:solidFill>
              <a:srgbClr val="9FBAC4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4286250" y="3475831"/>
              <a:ext cx="233363" cy="5619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795" y="0"/>
                  </a:moveTo>
                  <a:lnTo>
                    <a:pt x="89795" y="12881"/>
                  </a:lnTo>
                  <a:lnTo>
                    <a:pt x="120000" y="119999"/>
                  </a:lnTo>
                  <a:lnTo>
                    <a:pt x="68571" y="119999"/>
                  </a:lnTo>
                  <a:lnTo>
                    <a:pt x="11428" y="72203"/>
                  </a:lnTo>
                  <a:lnTo>
                    <a:pt x="66122" y="57627"/>
                  </a:lnTo>
                  <a:lnTo>
                    <a:pt x="0" y="44406"/>
                  </a:lnTo>
                  <a:lnTo>
                    <a:pt x="60408" y="5423"/>
                  </a:lnTo>
                  <a:lnTo>
                    <a:pt x="89795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4670425" y="3475831"/>
              <a:ext cx="231775" cy="5619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0410" y="0"/>
                  </a:moveTo>
                  <a:lnTo>
                    <a:pt x="30410" y="12881"/>
                  </a:lnTo>
                  <a:lnTo>
                    <a:pt x="0" y="119999"/>
                  </a:lnTo>
                  <a:lnTo>
                    <a:pt x="50958" y="119999"/>
                  </a:lnTo>
                  <a:lnTo>
                    <a:pt x="108493" y="72203"/>
                  </a:lnTo>
                  <a:lnTo>
                    <a:pt x="53424" y="57627"/>
                  </a:lnTo>
                  <a:lnTo>
                    <a:pt x="119999" y="44406"/>
                  </a:lnTo>
                  <a:lnTo>
                    <a:pt x="65753" y="6779"/>
                  </a:lnTo>
                  <a:lnTo>
                    <a:pt x="30410" y="0"/>
                  </a:lnTo>
                  <a:close/>
                </a:path>
              </a:pathLst>
            </a:custGeom>
            <a:solidFill>
              <a:srgbClr val="1B1B1B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4537075" y="3602831"/>
              <a:ext cx="114300" cy="1111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6857"/>
                  </a:moveTo>
                  <a:cubicBezTo>
                    <a:pt x="33333" y="120000"/>
                    <a:pt x="33333" y="120000"/>
                    <a:pt x="33333" y="120000"/>
                  </a:cubicBezTo>
                  <a:cubicBezTo>
                    <a:pt x="51666" y="120000"/>
                    <a:pt x="68333" y="120000"/>
                    <a:pt x="86666" y="120000"/>
                  </a:cubicBezTo>
                  <a:cubicBezTo>
                    <a:pt x="120000" y="66857"/>
                    <a:pt x="120000" y="66857"/>
                    <a:pt x="120000" y="66857"/>
                  </a:cubicBezTo>
                  <a:cubicBezTo>
                    <a:pt x="61666" y="0"/>
                    <a:pt x="61666" y="0"/>
                    <a:pt x="61666" y="0"/>
                  </a:cubicBezTo>
                  <a:cubicBezTo>
                    <a:pt x="0" y="66857"/>
                    <a:pt x="0" y="66857"/>
                    <a:pt x="0" y="66857"/>
                  </a:cubicBezTo>
                </a:path>
              </a:pathLst>
            </a:custGeom>
            <a:solidFill>
              <a:srgbClr val="28A8E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4524375" y="3713956"/>
              <a:ext cx="142875" cy="3238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333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7333" y="0"/>
                  </a:lnTo>
                  <a:close/>
                </a:path>
              </a:pathLst>
            </a:custGeom>
            <a:solidFill>
              <a:srgbClr val="28A8E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4524375" y="3713956"/>
              <a:ext cx="142875" cy="3238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333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73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4448175" y="3434556"/>
              <a:ext cx="147638" cy="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322" y="0"/>
                  </a:moveTo>
                  <a:lnTo>
                    <a:pt x="0" y="19550"/>
                  </a:lnTo>
                  <a:lnTo>
                    <a:pt x="27096" y="120000"/>
                  </a:lnTo>
                  <a:lnTo>
                    <a:pt x="120000" y="71460"/>
                  </a:lnTo>
                  <a:lnTo>
                    <a:pt x="10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4448175" y="3434556"/>
              <a:ext cx="147638" cy="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322" y="0"/>
                  </a:moveTo>
                  <a:lnTo>
                    <a:pt x="0" y="19550"/>
                  </a:lnTo>
                  <a:lnTo>
                    <a:pt x="27096" y="120000"/>
                  </a:lnTo>
                  <a:lnTo>
                    <a:pt x="120000" y="71460"/>
                  </a:lnTo>
                  <a:lnTo>
                    <a:pt x="103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4460875" y="3378994"/>
              <a:ext cx="268288" cy="9366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179" y="115862"/>
                    <a:pt x="59640" y="120000"/>
                  </a:cubicBezTo>
                  <a:cubicBezTo>
                    <a:pt x="60359" y="120000"/>
                    <a:pt x="60359" y="120000"/>
                    <a:pt x="61077" y="120000"/>
                  </a:cubicBezTo>
                  <a:cubicBezTo>
                    <a:pt x="89820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9E80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4183063" y="2682081"/>
              <a:ext cx="823913" cy="7588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883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111" y="103509"/>
                    <a:pt x="50292" y="120000"/>
                    <a:pt x="59883" y="120000"/>
                  </a:cubicBezTo>
                  <a:cubicBezTo>
                    <a:pt x="69707" y="120000"/>
                    <a:pt x="88654" y="103509"/>
                    <a:pt x="93099" y="95898"/>
                  </a:cubicBezTo>
                  <a:cubicBezTo>
                    <a:pt x="96842" y="89048"/>
                    <a:pt x="120000" y="0"/>
                    <a:pt x="59883" y="0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4279900" y="2585244"/>
              <a:ext cx="647700" cy="584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376" y="22479"/>
                  </a:moveTo>
                  <a:cubicBezTo>
                    <a:pt x="66831" y="0"/>
                    <a:pt x="27029" y="13553"/>
                    <a:pt x="15148" y="32066"/>
                  </a:cubicBezTo>
                  <a:cubicBezTo>
                    <a:pt x="0" y="55537"/>
                    <a:pt x="5346" y="91239"/>
                    <a:pt x="8910" y="118016"/>
                  </a:cubicBezTo>
                  <a:cubicBezTo>
                    <a:pt x="8910" y="118016"/>
                    <a:pt x="8910" y="118016"/>
                    <a:pt x="8910" y="118016"/>
                  </a:cubicBezTo>
                  <a:cubicBezTo>
                    <a:pt x="8910" y="118347"/>
                    <a:pt x="8910" y="118677"/>
                    <a:pt x="8910" y="119008"/>
                  </a:cubicBezTo>
                  <a:cubicBezTo>
                    <a:pt x="9207" y="119008"/>
                    <a:pt x="9504" y="119669"/>
                    <a:pt x="9504" y="120000"/>
                  </a:cubicBezTo>
                  <a:cubicBezTo>
                    <a:pt x="9801" y="120000"/>
                    <a:pt x="10693" y="120000"/>
                    <a:pt x="10990" y="119669"/>
                  </a:cubicBezTo>
                  <a:cubicBezTo>
                    <a:pt x="10990" y="119669"/>
                    <a:pt x="10990" y="119338"/>
                    <a:pt x="10990" y="119338"/>
                  </a:cubicBezTo>
                  <a:cubicBezTo>
                    <a:pt x="11287" y="117024"/>
                    <a:pt x="10990" y="112396"/>
                    <a:pt x="10990" y="112396"/>
                  </a:cubicBezTo>
                  <a:cubicBezTo>
                    <a:pt x="10990" y="108429"/>
                    <a:pt x="10099" y="105123"/>
                    <a:pt x="9504" y="101487"/>
                  </a:cubicBezTo>
                  <a:cubicBezTo>
                    <a:pt x="12178" y="84628"/>
                    <a:pt x="19306" y="80991"/>
                    <a:pt x="22871" y="60495"/>
                  </a:cubicBezTo>
                  <a:cubicBezTo>
                    <a:pt x="23762" y="59173"/>
                    <a:pt x="24653" y="57851"/>
                    <a:pt x="25544" y="56528"/>
                  </a:cubicBezTo>
                  <a:cubicBezTo>
                    <a:pt x="26435" y="55206"/>
                    <a:pt x="27623" y="53553"/>
                    <a:pt x="28811" y="52561"/>
                  </a:cubicBezTo>
                  <a:cubicBezTo>
                    <a:pt x="29405" y="51900"/>
                    <a:pt x="30000" y="51570"/>
                    <a:pt x="30594" y="50909"/>
                  </a:cubicBezTo>
                  <a:cubicBezTo>
                    <a:pt x="44554" y="45289"/>
                    <a:pt x="58811" y="52231"/>
                    <a:pt x="71881" y="58181"/>
                  </a:cubicBezTo>
                  <a:cubicBezTo>
                    <a:pt x="76930" y="60165"/>
                    <a:pt x="82574" y="63140"/>
                    <a:pt x="87920" y="62479"/>
                  </a:cubicBezTo>
                  <a:cubicBezTo>
                    <a:pt x="90297" y="62479"/>
                    <a:pt x="92079" y="60495"/>
                    <a:pt x="92376" y="58512"/>
                  </a:cubicBezTo>
                  <a:cubicBezTo>
                    <a:pt x="98613" y="79338"/>
                    <a:pt x="103663" y="88925"/>
                    <a:pt x="106633" y="104132"/>
                  </a:cubicBezTo>
                  <a:cubicBezTo>
                    <a:pt x="106336" y="106776"/>
                    <a:pt x="105742" y="109421"/>
                    <a:pt x="105742" y="112396"/>
                  </a:cubicBezTo>
                  <a:cubicBezTo>
                    <a:pt x="105742" y="112396"/>
                    <a:pt x="105445" y="117024"/>
                    <a:pt x="105742" y="119338"/>
                  </a:cubicBezTo>
                  <a:cubicBezTo>
                    <a:pt x="105742" y="119338"/>
                    <a:pt x="105742" y="119669"/>
                    <a:pt x="105742" y="119669"/>
                  </a:cubicBezTo>
                  <a:cubicBezTo>
                    <a:pt x="106039" y="120000"/>
                    <a:pt x="106930" y="120000"/>
                    <a:pt x="107227" y="120000"/>
                  </a:cubicBezTo>
                  <a:cubicBezTo>
                    <a:pt x="107227" y="119669"/>
                    <a:pt x="107821" y="119008"/>
                    <a:pt x="107821" y="119008"/>
                  </a:cubicBezTo>
                  <a:cubicBezTo>
                    <a:pt x="108118" y="118016"/>
                    <a:pt x="108118" y="117024"/>
                    <a:pt x="108118" y="116033"/>
                  </a:cubicBezTo>
                  <a:cubicBezTo>
                    <a:pt x="108118" y="114710"/>
                    <a:pt x="108415" y="113057"/>
                    <a:pt x="108712" y="111735"/>
                  </a:cubicBezTo>
                  <a:cubicBezTo>
                    <a:pt x="112574" y="95206"/>
                    <a:pt x="120000" y="29752"/>
                    <a:pt x="92376" y="22479"/>
                  </a:cubicBezTo>
                  <a:close/>
                  <a:moveTo>
                    <a:pt x="53465" y="44628"/>
                  </a:moveTo>
                  <a:cubicBezTo>
                    <a:pt x="53168" y="44628"/>
                    <a:pt x="52574" y="44297"/>
                    <a:pt x="52277" y="44297"/>
                  </a:cubicBezTo>
                  <a:cubicBezTo>
                    <a:pt x="52871" y="44297"/>
                    <a:pt x="53465" y="44628"/>
                    <a:pt x="54059" y="44628"/>
                  </a:cubicBezTo>
                  <a:cubicBezTo>
                    <a:pt x="53762" y="44628"/>
                    <a:pt x="53762" y="44628"/>
                    <a:pt x="53465" y="44628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4595813" y="3434556"/>
              <a:ext cx="141288" cy="2857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9333"/>
                  </a:lnTo>
                  <a:lnTo>
                    <a:pt x="94382" y="120000"/>
                  </a:lnTo>
                  <a:lnTo>
                    <a:pt x="0" y="70666"/>
                  </a:lnTo>
                  <a:lnTo>
                    <a:pt x="1132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4595813" y="3434556"/>
              <a:ext cx="141288" cy="2857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9333"/>
                  </a:lnTo>
                  <a:lnTo>
                    <a:pt x="94382" y="120000"/>
                  </a:lnTo>
                  <a:lnTo>
                    <a:pt x="0" y="70666"/>
                  </a:lnTo>
                  <a:lnTo>
                    <a:pt x="1132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4460875" y="3431381"/>
              <a:ext cx="268288" cy="1714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2222"/>
                  </a:lnTo>
                  <a:lnTo>
                    <a:pt x="60355" y="120000"/>
                  </a:lnTo>
                  <a:lnTo>
                    <a:pt x="120000" y="2222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E9BB98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4460875" y="3431381"/>
              <a:ext cx="268288" cy="1714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2222"/>
                  </a:lnTo>
                  <a:lnTo>
                    <a:pt x="60355" y="120000"/>
                  </a:lnTo>
                  <a:lnTo>
                    <a:pt x="120000" y="2222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4568825" y="3713956"/>
              <a:ext cx="50800" cy="15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8FA7B0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4568825" y="3713956"/>
              <a:ext cx="50800" cy="15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4568825" y="3713956"/>
              <a:ext cx="50800" cy="1588"/>
            </a:xfrm>
            <a:prstGeom prst="rect">
              <a:avLst/>
            </a:prstGeom>
            <a:solidFill>
              <a:srgbClr val="2497CC"/>
            </a:solidFill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4568825" y="3713956"/>
              <a:ext cx="50800" cy="15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rtlCol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4" name="Google Shape;284;p14"/>
          <p:cNvSpPr/>
          <p:nvPr/>
        </p:nvSpPr>
        <p:spPr>
          <a:xfrm>
            <a:off x="0" y="1100667"/>
            <a:ext cx="9144000" cy="4614333"/>
          </a:xfrm>
          <a:prstGeom prst="rect">
            <a:avLst/>
          </a:prstGeom>
          <a:solidFill>
            <a:schemeClr val="lt1">
              <a:alpha val="61960"/>
            </a:schemeClr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>
            <a:spLocks noGrp="1"/>
          </p:cNvSpPr>
          <p:nvPr>
            <p:ph type="dt" idx="10"/>
          </p:nvPr>
        </p:nvSpPr>
        <p:spPr>
          <a:xfrm>
            <a:off x="457200" y="6944778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oter">
  <p:cSld name="Title and Foot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 rtl="0"/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dt" idx="10"/>
          </p:nvPr>
        </p:nvSpPr>
        <p:spPr>
          <a:xfrm>
            <a:off x="457200" y="6944778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oter without Title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 rtl="0"/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dt" idx="10"/>
          </p:nvPr>
        </p:nvSpPr>
        <p:spPr>
          <a:xfrm>
            <a:off x="457200" y="6944778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0" y="-94497"/>
            <a:ext cx="9144000" cy="186381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Screen_Img">
  <p:cSld name="FullScreen_Img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dt" idx="10"/>
          </p:nvPr>
        </p:nvSpPr>
        <p:spPr>
          <a:xfrm>
            <a:off x="457200" y="6944778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742950" marR="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1430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6002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0574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514600" marR="0" lvl="5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out Footer">
  <p:cSld name="Title without Foot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 rtl="0"/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457200" y="6944778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4145936" y="5052688"/>
            <a:ext cx="942259" cy="591757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7"/>
          <p:cNvSpPr/>
          <p:nvPr/>
        </p:nvSpPr>
        <p:spPr>
          <a:xfrm>
            <a:off x="0" y="3851189"/>
            <a:ext cx="9144000" cy="186381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ithout footer arrows">
  <p:cSld name="Without footer arrow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 rtl="0"/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dt" idx="10"/>
          </p:nvPr>
        </p:nvSpPr>
        <p:spPr>
          <a:xfrm>
            <a:off x="457200" y="5243835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" name="Google Shape;56;p8"/>
          <p:cNvSpPr/>
          <p:nvPr/>
        </p:nvSpPr>
        <p:spPr>
          <a:xfrm>
            <a:off x="3722146" y="4900705"/>
            <a:ext cx="1699708" cy="8142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ored Backgroud">
  <p:cSld name="Colored Backgroud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5243835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A5DAED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 rtl="0"/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457200" y="1155813"/>
            <a:ext cx="8229600" cy="3771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dt" idx="10"/>
          </p:nvPr>
        </p:nvSpPr>
        <p:spPr>
          <a:xfrm>
            <a:off x="457200" y="6944778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457200" y="1155813"/>
            <a:ext cx="8229600" cy="3771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/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47793" y="130723"/>
            <a:ext cx="6096000" cy="356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 rtl="0"/>
            <a:endParaRPr/>
          </a:p>
        </p:txBody>
      </p:sp>
      <p:cxnSp>
        <p:nvCxnSpPr>
          <p:cNvPr id="12" name="Google Shape;12;p1"/>
          <p:cNvCxnSpPr/>
          <p:nvPr/>
        </p:nvCxnSpPr>
        <p:spPr>
          <a:xfrm rot="10800000">
            <a:off x="399804" y="562064"/>
            <a:ext cx="8390131" cy="0"/>
          </a:xfrm>
          <a:prstGeom prst="straightConnector1">
            <a:avLst/>
          </a:prstGeom>
          <a:noFill/>
          <a:ln w="9525" cap="flat" cmpd="sng">
            <a:solidFill>
              <a:srgbClr val="30488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6543793" y="5299105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"/>
          <p:cNvSpPr txBox="1"/>
          <p:nvPr/>
        </p:nvSpPr>
        <p:spPr>
          <a:xfrm>
            <a:off x="447793" y="5299105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www.digitalhouse.com</a:t>
            </a:r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4248324" y="5295650"/>
            <a:ext cx="276847" cy="276847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"/>
          <p:cNvSpPr/>
          <p:nvPr/>
        </p:nvSpPr>
        <p:spPr>
          <a:xfrm>
            <a:off x="4600016" y="5299558"/>
            <a:ext cx="276847" cy="276847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" name="Google Shape;17;p1"/>
          <p:cNvGrpSpPr/>
          <p:nvPr/>
        </p:nvGrpSpPr>
        <p:grpSpPr>
          <a:xfrm>
            <a:off x="4357711" y="5400614"/>
            <a:ext cx="45719" cy="73401"/>
            <a:chOff x="3345327" y="4804130"/>
            <a:chExt cx="74098" cy="118964"/>
          </a:xfrm>
        </p:grpSpPr>
        <p:cxnSp>
          <p:nvCxnSpPr>
            <p:cNvPr id="18" name="Google Shape;18;p1"/>
            <p:cNvCxnSpPr/>
            <p:nvPr/>
          </p:nvCxnSpPr>
          <p:spPr>
            <a:xfrm rot="-5400000">
              <a:off x="3350846" y="4798611"/>
              <a:ext cx="63061" cy="74098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3345327" y="4861369"/>
              <a:ext cx="74097" cy="6172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0" name="Google Shape;20;p1"/>
          <p:cNvGrpSpPr/>
          <p:nvPr/>
        </p:nvGrpSpPr>
        <p:grpSpPr>
          <a:xfrm rot="10800000">
            <a:off x="4719487" y="5398285"/>
            <a:ext cx="45719" cy="73401"/>
            <a:chOff x="3345327" y="4804130"/>
            <a:chExt cx="74098" cy="118964"/>
          </a:xfrm>
        </p:grpSpPr>
        <p:cxnSp>
          <p:nvCxnSpPr>
            <p:cNvPr id="21" name="Google Shape;21;p1"/>
            <p:cNvCxnSpPr/>
            <p:nvPr/>
          </p:nvCxnSpPr>
          <p:spPr>
            <a:xfrm rot="-5400000">
              <a:off x="3350846" y="4798611"/>
              <a:ext cx="63061" cy="74098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345327" y="4861369"/>
              <a:ext cx="74097" cy="6172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23" name="Google Shape;23;p1" descr="logo_bajada.jpg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7257784" y="144054"/>
            <a:ext cx="1460150" cy="34275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sldNum" idx="4294967295"/>
          </p:nvPr>
        </p:nvSpPr>
        <p:spPr>
          <a:xfrm>
            <a:off x="7010400" y="5005388"/>
            <a:ext cx="2133600" cy="27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0" name="Google Shape;290;p15"/>
          <p:cNvCxnSpPr/>
          <p:nvPr/>
        </p:nvCxnSpPr>
        <p:spPr>
          <a:xfrm>
            <a:off x="560388" y="-655638"/>
            <a:ext cx="0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291" name="Google Shape;291;p15"/>
          <p:cNvCxnSpPr/>
          <p:nvPr/>
        </p:nvCxnSpPr>
        <p:spPr>
          <a:xfrm>
            <a:off x="560388" y="-655638"/>
            <a:ext cx="0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292" name="Google Shape;292;p15"/>
          <p:cNvSpPr/>
          <p:nvPr/>
        </p:nvSpPr>
        <p:spPr>
          <a:xfrm>
            <a:off x="3683489" y="0"/>
            <a:ext cx="546051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82880" y="0"/>
                </a:lnTo>
                <a:lnTo>
                  <a:pt x="103675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03675" y="120000"/>
                </a:lnTo>
                <a:lnTo>
                  <a:pt x="8288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15"/>
          <p:cNvSpPr/>
          <p:nvPr/>
        </p:nvSpPr>
        <p:spPr>
          <a:xfrm>
            <a:off x="3688692" y="0"/>
            <a:ext cx="546051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15"/>
          <p:cNvSpPr/>
          <p:nvPr/>
        </p:nvSpPr>
        <p:spPr>
          <a:xfrm>
            <a:off x="711587" y="1733696"/>
            <a:ext cx="37413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rtlCol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PROGRAMAÇÃO </a:t>
            </a:r>
            <a:endParaRPr sz="3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ORIENTADA </a:t>
            </a:r>
            <a:endParaRPr sz="3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OBJETOS </a:t>
            </a:r>
            <a:endParaRPr sz="3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DB1714"/>
                </a:solidFill>
                <a:latin typeface="Calibri"/>
                <a:ea typeface="Calibri"/>
                <a:cs typeface="Calibri"/>
                <a:sym typeface="Calibri"/>
              </a:rPr>
              <a:t>EM SWIFT</a:t>
            </a:r>
            <a:endParaRPr sz="3000">
              <a:solidFill>
                <a:srgbClr val="DB171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5" name="Google Shape;295;p15"/>
          <p:cNvCxnSpPr/>
          <p:nvPr/>
        </p:nvCxnSpPr>
        <p:spPr>
          <a:xfrm rot="10800000">
            <a:off x="711639" y="3951696"/>
            <a:ext cx="9075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6" name="Google Shape;296;p15"/>
          <p:cNvSpPr/>
          <p:nvPr/>
        </p:nvSpPr>
        <p:spPr>
          <a:xfrm>
            <a:off x="4280145" y="0"/>
            <a:ext cx="4863854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A262C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7" name="Google Shape;2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575" y="715575"/>
            <a:ext cx="3191877" cy="78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5"/>
          <p:cNvSpPr/>
          <p:nvPr/>
        </p:nvSpPr>
        <p:spPr>
          <a:xfrm>
            <a:off x="4093679" y="4930171"/>
            <a:ext cx="3932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DESENVOLVIMENTO MOBILE iOS</a:t>
            </a:r>
            <a:endParaRPr>
              <a:solidFill>
                <a:srgbClr val="FFFFFF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INTRODUÇÃO A SWIFT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299" name="Google Shape;29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3025" y="4719400"/>
            <a:ext cx="1290975" cy="94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4"/>
          <p:cNvSpPr txBox="1"/>
          <p:nvPr/>
        </p:nvSpPr>
        <p:spPr>
          <a:xfrm>
            <a:off x="4391975" y="1220025"/>
            <a:ext cx="4638900" cy="4032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8" name="Google Shape;398;p24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24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ENCAPSULAMENTO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pic>
        <p:nvPicPr>
          <p:cNvPr id="400" name="Google Shape;40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400" y="1440822"/>
            <a:ext cx="3779200" cy="19073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1" name="Google Shape;401;p24"/>
          <p:cNvSpPr txBox="1"/>
          <p:nvPr/>
        </p:nvSpPr>
        <p:spPr>
          <a:xfrm>
            <a:off x="4239575" y="1067625"/>
            <a:ext cx="4638900" cy="40320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 class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Carro {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atributos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cor: UIColor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motor: String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temRadio: Bool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metodos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pt-br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b="1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Motor</a:t>
            </a:r>
            <a:r>
              <a:rPr lang="pt-br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() -&gt; 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String </a:t>
            </a:r>
            <a:r>
              <a:rPr lang="pt-br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	return self.motor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b="1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Radio(tem: Bool)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self.temRadio = tem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...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02" name="Google Shape;402;p24"/>
          <p:cNvCxnSpPr>
            <a:stCxn id="400" idx="2"/>
          </p:cNvCxnSpPr>
          <p:nvPr/>
        </p:nvCxnSpPr>
        <p:spPr>
          <a:xfrm rot="-5400000" flipH="1">
            <a:off x="2709250" y="2823897"/>
            <a:ext cx="1261500" cy="23100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5"/>
          <p:cNvSpPr txBox="1"/>
          <p:nvPr/>
        </p:nvSpPr>
        <p:spPr>
          <a:xfrm>
            <a:off x="4195175" y="905000"/>
            <a:ext cx="4628100" cy="41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Significa que os objetos de uma classe “filha” podem herdar características e comportamentos de outra classe “pai”.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Em Swift, cada classe pode ter apenas UMA classe da qual herdar (em outras linguagens é permitida 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a herança múltipla).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No geral, o relacionamento pode ser entendido como “(A) é um (B)”.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08" name="Google Shape;408;p25"/>
          <p:cNvSpPr/>
          <p:nvPr/>
        </p:nvSpPr>
        <p:spPr>
          <a:xfrm rot="10800000">
            <a:off x="-8" y="0"/>
            <a:ext cx="54606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25"/>
          <p:cNvSpPr/>
          <p:nvPr/>
        </p:nvSpPr>
        <p:spPr>
          <a:xfrm rot="10800000">
            <a:off x="5239" y="0"/>
            <a:ext cx="48639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A262C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25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25"/>
          <p:cNvSpPr txBox="1">
            <a:spLocks noGrp="1"/>
          </p:cNvSpPr>
          <p:nvPr>
            <p:ph type="ctrTitle" idx="4294967295"/>
          </p:nvPr>
        </p:nvSpPr>
        <p:spPr>
          <a:xfrm>
            <a:off x="5250" y="857300"/>
            <a:ext cx="4150200" cy="19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3200">
                <a:solidFill>
                  <a:srgbClr val="FFFFFF"/>
                </a:solidFill>
              </a:rPr>
              <a:t>HERANÇA</a:t>
            </a:r>
            <a:endParaRPr sz="3200">
              <a:solidFill>
                <a:srgbClr val="FFFFFF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endParaRPr sz="1800">
              <a:solidFill>
                <a:srgbClr val="FFFFFF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rgbClr val="FFFFFF"/>
                </a:solidFill>
              </a:rPr>
              <a:t>“é um”</a:t>
            </a:r>
            <a:endParaRPr sz="1800" b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6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26"/>
          <p:cNvSpPr txBox="1"/>
          <p:nvPr/>
        </p:nvSpPr>
        <p:spPr>
          <a:xfrm>
            <a:off x="3231150" y="1210725"/>
            <a:ext cx="26817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VEÍCULO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8" name="Google Shape;418;p26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HERANÇA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sp>
        <p:nvSpPr>
          <p:cNvPr id="419" name="Google Shape;419;p26"/>
          <p:cNvSpPr txBox="1"/>
          <p:nvPr/>
        </p:nvSpPr>
        <p:spPr>
          <a:xfrm>
            <a:off x="855750" y="2510300"/>
            <a:ext cx="16623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CARRO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0" name="Google Shape;420;p26"/>
          <p:cNvSpPr txBox="1"/>
          <p:nvPr/>
        </p:nvSpPr>
        <p:spPr>
          <a:xfrm>
            <a:off x="2779150" y="2510300"/>
            <a:ext cx="16623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CAMINHÃO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1" name="Google Shape;421;p26"/>
          <p:cNvSpPr txBox="1"/>
          <p:nvPr/>
        </p:nvSpPr>
        <p:spPr>
          <a:xfrm>
            <a:off x="4702550" y="2510300"/>
            <a:ext cx="16623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BICICLETA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2" name="Google Shape;422;p26"/>
          <p:cNvSpPr txBox="1"/>
          <p:nvPr/>
        </p:nvSpPr>
        <p:spPr>
          <a:xfrm>
            <a:off x="6625950" y="2510300"/>
            <a:ext cx="16623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MOTO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23" name="Google Shape;4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84458" y="3611139"/>
            <a:ext cx="2133600" cy="1424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3525" y="3654755"/>
            <a:ext cx="2259026" cy="133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4575" y="3428872"/>
            <a:ext cx="1698250" cy="169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26"/>
          <p:cNvPicPr preferRelativeResize="0"/>
          <p:nvPr/>
        </p:nvPicPr>
        <p:blipFill rotWithShape="1">
          <a:blip r:embed="rId6">
            <a:alphaModFix/>
          </a:blip>
          <a:srcRect l="13534" r="9298"/>
          <a:stretch/>
        </p:blipFill>
        <p:spPr>
          <a:xfrm flipH="1">
            <a:off x="6623228" y="3539750"/>
            <a:ext cx="1993550" cy="15630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7" name="Google Shape;427;p26"/>
          <p:cNvCxnSpPr>
            <a:stCxn id="419" idx="0"/>
            <a:endCxn id="417" idx="2"/>
          </p:cNvCxnSpPr>
          <p:nvPr/>
        </p:nvCxnSpPr>
        <p:spPr>
          <a:xfrm rot="-5400000">
            <a:off x="2730900" y="669200"/>
            <a:ext cx="797100" cy="2885100"/>
          </a:xfrm>
          <a:prstGeom prst="bentConnector3">
            <a:avLst>
              <a:gd name="adj1" fmla="val 4999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8" name="Google Shape;428;p26"/>
          <p:cNvCxnSpPr>
            <a:stCxn id="420" idx="0"/>
            <a:endCxn id="417" idx="2"/>
          </p:cNvCxnSpPr>
          <p:nvPr/>
        </p:nvCxnSpPr>
        <p:spPr>
          <a:xfrm rot="-5400000">
            <a:off x="3692650" y="1630850"/>
            <a:ext cx="797100" cy="961800"/>
          </a:xfrm>
          <a:prstGeom prst="bentConnector3">
            <a:avLst>
              <a:gd name="adj1" fmla="val 4999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9" name="Google Shape;429;p26"/>
          <p:cNvCxnSpPr>
            <a:stCxn id="421" idx="0"/>
            <a:endCxn id="417" idx="2"/>
          </p:cNvCxnSpPr>
          <p:nvPr/>
        </p:nvCxnSpPr>
        <p:spPr>
          <a:xfrm rot="5400000" flipH="1">
            <a:off x="4654250" y="1630850"/>
            <a:ext cx="797100" cy="961800"/>
          </a:xfrm>
          <a:prstGeom prst="bentConnector3">
            <a:avLst>
              <a:gd name="adj1" fmla="val 4999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0" name="Google Shape;430;p26"/>
          <p:cNvCxnSpPr>
            <a:stCxn id="422" idx="0"/>
            <a:endCxn id="417" idx="2"/>
          </p:cNvCxnSpPr>
          <p:nvPr/>
        </p:nvCxnSpPr>
        <p:spPr>
          <a:xfrm rot="5400000" flipH="1">
            <a:off x="5616000" y="669200"/>
            <a:ext cx="797100" cy="2885100"/>
          </a:xfrm>
          <a:prstGeom prst="bentConnector3">
            <a:avLst>
              <a:gd name="adj1" fmla="val 4999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7"/>
          <p:cNvSpPr txBox="1"/>
          <p:nvPr/>
        </p:nvSpPr>
        <p:spPr>
          <a:xfrm>
            <a:off x="260025" y="1070100"/>
            <a:ext cx="4197000" cy="4032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6" name="Google Shape;436;p27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27"/>
          <p:cNvSpPr txBox="1"/>
          <p:nvPr/>
        </p:nvSpPr>
        <p:spPr>
          <a:xfrm>
            <a:off x="4837875" y="1070100"/>
            <a:ext cx="4122300" cy="4032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8" name="Google Shape;438;p27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HERANÇA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sp>
        <p:nvSpPr>
          <p:cNvPr id="439" name="Google Shape;439;p27"/>
          <p:cNvSpPr txBox="1"/>
          <p:nvPr/>
        </p:nvSpPr>
        <p:spPr>
          <a:xfrm>
            <a:off x="107625" y="917700"/>
            <a:ext cx="4197000" cy="40320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Veiculo {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atributos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private var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motor: String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metodos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public func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acelerar() -&gt; Int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fazer alguma coisa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0" name="Google Shape;440;p27"/>
          <p:cNvSpPr txBox="1"/>
          <p:nvPr/>
        </p:nvSpPr>
        <p:spPr>
          <a:xfrm>
            <a:off x="4685475" y="917700"/>
            <a:ext cx="4122300" cy="40320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Carro </a:t>
            </a:r>
            <a:r>
              <a:rPr lang="pt-br" b="1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: Veiculo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...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b="1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Caminhão </a:t>
            </a:r>
            <a:r>
              <a:rPr lang="pt-br" b="1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: Veiculo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...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Bicicleta </a:t>
            </a:r>
            <a:r>
              <a:rPr lang="pt-br" b="1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: Veiculo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...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Moto </a:t>
            </a:r>
            <a:r>
              <a:rPr lang="pt-br" b="1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: Veiculo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...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1" name="Google Shape;441;p27"/>
          <p:cNvSpPr txBox="1"/>
          <p:nvPr/>
        </p:nvSpPr>
        <p:spPr>
          <a:xfrm>
            <a:off x="931125" y="1160475"/>
            <a:ext cx="26817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SUPERCLASSE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2" name="Google Shape;442;p27"/>
          <p:cNvSpPr txBox="1"/>
          <p:nvPr/>
        </p:nvSpPr>
        <p:spPr>
          <a:xfrm>
            <a:off x="5763075" y="1160475"/>
            <a:ext cx="16623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SUBCLASSES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3" name="Google Shape;443;p27"/>
          <p:cNvSpPr txBox="1"/>
          <p:nvPr/>
        </p:nvSpPr>
        <p:spPr>
          <a:xfrm>
            <a:off x="571053" y="4640000"/>
            <a:ext cx="3552300" cy="60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4" name="Google Shape;444;p27"/>
          <p:cNvSpPr txBox="1"/>
          <p:nvPr/>
        </p:nvSpPr>
        <p:spPr>
          <a:xfrm>
            <a:off x="447800" y="4487600"/>
            <a:ext cx="3552300" cy="60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Em Swift, indicamos que uma classe herda de outra com os dois-pontos “:”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45" name="Google Shape;445;p27"/>
          <p:cNvCxnSpPr>
            <a:stCxn id="444" idx="3"/>
            <a:endCxn id="446" idx="4"/>
          </p:cNvCxnSpPr>
          <p:nvPr/>
        </p:nvCxnSpPr>
        <p:spPr>
          <a:xfrm rot="10800000" flipH="1">
            <a:off x="4000100" y="4314650"/>
            <a:ext cx="2932200" cy="47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6" name="Google Shape;446;p27"/>
          <p:cNvSpPr/>
          <p:nvPr/>
        </p:nvSpPr>
        <p:spPr>
          <a:xfrm>
            <a:off x="6780300" y="4010525"/>
            <a:ext cx="304200" cy="304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8"/>
          <p:cNvSpPr txBox="1"/>
          <p:nvPr/>
        </p:nvSpPr>
        <p:spPr>
          <a:xfrm>
            <a:off x="4195175" y="905000"/>
            <a:ext cx="4628100" cy="41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Em Swift, elas são chamadas de 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“PROTOCOLOS”</a:t>
            </a: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Diferentemente das classes, 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as interfaces simplesmente definem um conjunto de funcionalidades. Elas criam um contrato de comportamento que outras classes podem adotar.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Elas não podem ser instanciadas e não definem a implementação de suas funcionalidades. Elas apenas estabelecem os comportamentos que uma classe deve assumir na implementação.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52" name="Google Shape;452;p28"/>
          <p:cNvSpPr/>
          <p:nvPr/>
        </p:nvSpPr>
        <p:spPr>
          <a:xfrm rot="10800000">
            <a:off x="-8" y="0"/>
            <a:ext cx="54606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28"/>
          <p:cNvSpPr/>
          <p:nvPr/>
        </p:nvSpPr>
        <p:spPr>
          <a:xfrm rot="10800000">
            <a:off x="5239" y="0"/>
            <a:ext cx="48639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A262C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28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28"/>
          <p:cNvSpPr txBox="1">
            <a:spLocks noGrp="1"/>
          </p:cNvSpPr>
          <p:nvPr>
            <p:ph type="ctrTitle" idx="4294967295"/>
          </p:nvPr>
        </p:nvSpPr>
        <p:spPr>
          <a:xfrm>
            <a:off x="5250" y="857300"/>
            <a:ext cx="4150200" cy="19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3200">
                <a:solidFill>
                  <a:srgbClr val="FFFFFF"/>
                </a:solidFill>
              </a:rPr>
              <a:t>INTERFACES</a:t>
            </a:r>
            <a:endParaRPr sz="3200">
              <a:solidFill>
                <a:srgbClr val="FFFFFF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endParaRPr sz="1800">
              <a:solidFill>
                <a:srgbClr val="FFFFFF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rgbClr val="FFFFFF"/>
                </a:solidFill>
              </a:rPr>
              <a:t>“se comporta como”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9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29"/>
          <p:cNvSpPr txBox="1"/>
          <p:nvPr/>
        </p:nvSpPr>
        <p:spPr>
          <a:xfrm>
            <a:off x="1012825" y="960075"/>
            <a:ext cx="26817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&lt;&lt; REPRODUZÍVEL &gt;&gt;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62" name="Google Shape;462;p29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INTERFACES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sp>
        <p:nvSpPr>
          <p:cNvPr id="463" name="Google Shape;463;p29"/>
          <p:cNvSpPr txBox="1"/>
          <p:nvPr/>
        </p:nvSpPr>
        <p:spPr>
          <a:xfrm>
            <a:off x="2597825" y="2510300"/>
            <a:ext cx="16623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CD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64" name="Google Shape;464;p29"/>
          <p:cNvSpPr txBox="1"/>
          <p:nvPr/>
        </p:nvSpPr>
        <p:spPr>
          <a:xfrm>
            <a:off x="4883875" y="2510300"/>
            <a:ext cx="16623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CASSETTE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65" name="Google Shape;465;p29"/>
          <p:cNvCxnSpPr>
            <a:stCxn id="463" idx="0"/>
            <a:endCxn id="461" idx="2"/>
          </p:cNvCxnSpPr>
          <p:nvPr/>
        </p:nvCxnSpPr>
        <p:spPr>
          <a:xfrm rot="5400000" flipH="1">
            <a:off x="2367575" y="1448900"/>
            <a:ext cx="1047600" cy="1075200"/>
          </a:xfrm>
          <a:prstGeom prst="bentConnector3">
            <a:avLst>
              <a:gd name="adj1" fmla="val 50006"/>
            </a:avLst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466" name="Google Shape;466;p29"/>
          <p:cNvCxnSpPr>
            <a:stCxn id="464" idx="0"/>
            <a:endCxn id="461" idx="2"/>
          </p:cNvCxnSpPr>
          <p:nvPr/>
        </p:nvCxnSpPr>
        <p:spPr>
          <a:xfrm rot="5400000" flipH="1">
            <a:off x="3510625" y="305900"/>
            <a:ext cx="1047600" cy="3361200"/>
          </a:xfrm>
          <a:prstGeom prst="bentConnector3">
            <a:avLst>
              <a:gd name="adj1" fmla="val 69743"/>
            </a:avLst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467" name="Google Shape;467;p29"/>
          <p:cNvSpPr txBox="1"/>
          <p:nvPr/>
        </p:nvSpPr>
        <p:spPr>
          <a:xfrm>
            <a:off x="5464000" y="1012200"/>
            <a:ext cx="26817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&lt;&lt; REBOBINÁVEL &gt;&gt;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68" name="Google Shape;468;p29"/>
          <p:cNvCxnSpPr>
            <a:stCxn id="464" idx="0"/>
            <a:endCxn id="467" idx="2"/>
          </p:cNvCxnSpPr>
          <p:nvPr/>
        </p:nvCxnSpPr>
        <p:spPr>
          <a:xfrm rot="-5400000">
            <a:off x="5762125" y="1467500"/>
            <a:ext cx="995700" cy="1089900"/>
          </a:xfrm>
          <a:prstGeom prst="bentConnector3">
            <a:avLst>
              <a:gd name="adj1" fmla="val 53239"/>
            </a:avLst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469" name="Google Shape;469;p29"/>
          <p:cNvSpPr txBox="1"/>
          <p:nvPr/>
        </p:nvSpPr>
        <p:spPr>
          <a:xfrm>
            <a:off x="323250" y="3346300"/>
            <a:ext cx="8497500" cy="17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O protocolo “Reproduzível” define um conjunto de métodos que devem ser implementados pelas classes que o implementem (CD e CASSETTE).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De igual modo, “Rebobinável” define um conjunto de métodos que devem ser implementados apenas por CASSETTE.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0"/>
          <p:cNvSpPr txBox="1"/>
          <p:nvPr/>
        </p:nvSpPr>
        <p:spPr>
          <a:xfrm>
            <a:off x="260025" y="1070100"/>
            <a:ext cx="4197000" cy="4032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5" name="Google Shape;475;p30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30"/>
          <p:cNvSpPr txBox="1"/>
          <p:nvPr/>
        </p:nvSpPr>
        <p:spPr>
          <a:xfrm>
            <a:off x="4837875" y="1070100"/>
            <a:ext cx="4122300" cy="4032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7" name="Google Shape;477;p30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INTERFACES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sp>
        <p:nvSpPr>
          <p:cNvPr id="478" name="Google Shape;478;p30"/>
          <p:cNvSpPr txBox="1"/>
          <p:nvPr/>
        </p:nvSpPr>
        <p:spPr>
          <a:xfrm>
            <a:off x="107625" y="917700"/>
            <a:ext cx="4197000" cy="40320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protocol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Reproduzível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reproduzir()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protocol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Rebobinável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rebobinar()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9" name="Google Shape;479;p30"/>
          <p:cNvSpPr txBox="1"/>
          <p:nvPr/>
        </p:nvSpPr>
        <p:spPr>
          <a:xfrm>
            <a:off x="4685475" y="917700"/>
            <a:ext cx="4122300" cy="40320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C4232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CD </a:t>
            </a:r>
            <a:r>
              <a:rPr lang="pt-br" b="1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: Reproduzível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reproduzir() { ... 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Cassette </a:t>
            </a:r>
            <a:r>
              <a:rPr lang="pt-br" b="1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: Reproduzível, Rebobinável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reproduzir() { ... 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rebobinar() { ... }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80" name="Google Shape;480;p30"/>
          <p:cNvSpPr txBox="1"/>
          <p:nvPr/>
        </p:nvSpPr>
        <p:spPr>
          <a:xfrm>
            <a:off x="931125" y="1160475"/>
            <a:ext cx="26817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PROTOCOLOS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1" name="Google Shape;481;p30"/>
          <p:cNvSpPr txBox="1"/>
          <p:nvPr/>
        </p:nvSpPr>
        <p:spPr>
          <a:xfrm>
            <a:off x="5763075" y="1160475"/>
            <a:ext cx="16623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CLASSES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2" name="Google Shape;482;p30"/>
          <p:cNvSpPr txBox="1"/>
          <p:nvPr/>
        </p:nvSpPr>
        <p:spPr>
          <a:xfrm>
            <a:off x="571050" y="3950000"/>
            <a:ext cx="3552300" cy="129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83" name="Google Shape;483;p30"/>
          <p:cNvSpPr txBox="1"/>
          <p:nvPr/>
        </p:nvSpPr>
        <p:spPr>
          <a:xfrm>
            <a:off x="447800" y="3797475"/>
            <a:ext cx="3552300" cy="129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Em Swift, indicamos que uma classe implementa uma interface com os dois-pontos “:”, da mesma forma que para a herança.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Todas as interfaces necessárias são listadas, e se for preciso indicar herança, isso deve ser feito indicando a superclasse no primeiro lugar da lista.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4" name="Google Shape;484;p30"/>
          <p:cNvSpPr/>
          <p:nvPr/>
        </p:nvSpPr>
        <p:spPr>
          <a:xfrm>
            <a:off x="6594525" y="2243400"/>
            <a:ext cx="304200" cy="304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5" name="Google Shape;485;p30"/>
          <p:cNvCxnSpPr>
            <a:endCxn id="484" idx="3"/>
          </p:cNvCxnSpPr>
          <p:nvPr/>
        </p:nvCxnSpPr>
        <p:spPr>
          <a:xfrm rot="10800000" flipH="1">
            <a:off x="3999974" y="2503051"/>
            <a:ext cx="2639100" cy="194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1"/>
          <p:cNvSpPr txBox="1"/>
          <p:nvPr/>
        </p:nvSpPr>
        <p:spPr>
          <a:xfrm>
            <a:off x="4195175" y="905000"/>
            <a:ext cx="4628100" cy="41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Significa que objetos 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de diferentes classes podem ser usados uns no lugar dos outros, 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independentemente de seu tipo específico.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Em particular, isso permite criar um sistema extensível, no qual é possível usar novas classes que não tinham sido projetadas na criação do design do sistema.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91" name="Google Shape;491;p31"/>
          <p:cNvSpPr/>
          <p:nvPr/>
        </p:nvSpPr>
        <p:spPr>
          <a:xfrm rot="10800000">
            <a:off x="-8" y="0"/>
            <a:ext cx="54606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31"/>
          <p:cNvSpPr/>
          <p:nvPr/>
        </p:nvSpPr>
        <p:spPr>
          <a:xfrm rot="10800000">
            <a:off x="5239" y="0"/>
            <a:ext cx="48639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A262C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31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31"/>
          <p:cNvSpPr txBox="1">
            <a:spLocks noGrp="1"/>
          </p:cNvSpPr>
          <p:nvPr>
            <p:ph type="ctrTitle" idx="4294967295"/>
          </p:nvPr>
        </p:nvSpPr>
        <p:spPr>
          <a:xfrm>
            <a:off x="5250" y="857300"/>
            <a:ext cx="4150200" cy="19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3200">
                <a:solidFill>
                  <a:srgbClr val="FFFFFF"/>
                </a:solidFill>
              </a:rPr>
              <a:t>POLIMORFISMO</a:t>
            </a:r>
            <a:endParaRPr sz="3200">
              <a:solidFill>
                <a:srgbClr val="FFFFFF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endParaRPr sz="1800">
              <a:solidFill>
                <a:srgbClr val="FFFFFF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rgbClr val="FFFFFF"/>
                </a:solidFill>
              </a:rPr>
              <a:t>Uso de distintos elementos</a:t>
            </a:r>
            <a:endParaRPr sz="1800">
              <a:solidFill>
                <a:srgbClr val="FFFFFF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rgbClr val="FFFFFF"/>
                </a:solidFill>
              </a:rPr>
              <a:t> que respondem ao mesmo</a:t>
            </a:r>
            <a:endParaRPr sz="1800">
              <a:solidFill>
                <a:srgbClr val="FFFFFF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rgbClr val="FFFFFF"/>
                </a:solidFill>
              </a:rPr>
              <a:t> comportamento</a:t>
            </a:r>
            <a:endParaRPr sz="1800" b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2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32"/>
          <p:cNvSpPr txBox="1"/>
          <p:nvPr/>
        </p:nvSpPr>
        <p:spPr>
          <a:xfrm>
            <a:off x="3231150" y="1210725"/>
            <a:ext cx="26817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VEÍCULO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1" name="Google Shape;501;p32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POLIMORFISMO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sp>
        <p:nvSpPr>
          <p:cNvPr id="502" name="Google Shape;502;p32"/>
          <p:cNvSpPr txBox="1"/>
          <p:nvPr/>
        </p:nvSpPr>
        <p:spPr>
          <a:xfrm>
            <a:off x="855750" y="2510300"/>
            <a:ext cx="16623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CARRO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3" name="Google Shape;503;p32"/>
          <p:cNvSpPr txBox="1"/>
          <p:nvPr/>
        </p:nvSpPr>
        <p:spPr>
          <a:xfrm>
            <a:off x="6625950" y="2510300"/>
            <a:ext cx="1662300" cy="5025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AVIÃO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04" name="Google Shape;5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47808" y="749926"/>
            <a:ext cx="2133600" cy="142408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5" name="Google Shape;505;p32"/>
          <p:cNvCxnSpPr>
            <a:stCxn id="502" idx="0"/>
            <a:endCxn id="500" idx="2"/>
          </p:cNvCxnSpPr>
          <p:nvPr/>
        </p:nvCxnSpPr>
        <p:spPr>
          <a:xfrm rot="-5400000">
            <a:off x="2730900" y="669200"/>
            <a:ext cx="797100" cy="28851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6" name="Google Shape;506;p32"/>
          <p:cNvCxnSpPr>
            <a:stCxn id="503" idx="0"/>
            <a:endCxn id="500" idx="2"/>
          </p:cNvCxnSpPr>
          <p:nvPr/>
        </p:nvCxnSpPr>
        <p:spPr>
          <a:xfrm rot="5400000" flipH="1">
            <a:off x="5616000" y="669200"/>
            <a:ext cx="797100" cy="28851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7" name="Google Shape;507;p32"/>
          <p:cNvSpPr txBox="1"/>
          <p:nvPr/>
        </p:nvSpPr>
        <p:spPr>
          <a:xfrm>
            <a:off x="544350" y="3349250"/>
            <a:ext cx="8360100" cy="1891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08" name="Google Shape;50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8450" y="680475"/>
            <a:ext cx="2357296" cy="1563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32"/>
          <p:cNvSpPr txBox="1"/>
          <p:nvPr/>
        </p:nvSpPr>
        <p:spPr>
          <a:xfrm>
            <a:off x="391950" y="3196850"/>
            <a:ext cx="8360100" cy="18915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Os veículos têm a responsabilidade de “se movimentar” - implementam o método 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movimentar()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Os objetos do tipo </a:t>
            </a:r>
            <a:r>
              <a:rPr lang="pt-br" b="1">
                <a:latin typeface="Raleway"/>
                <a:ea typeface="Raleway"/>
                <a:cs typeface="Raleway"/>
                <a:sym typeface="Raleway"/>
              </a:rPr>
              <a:t>Carro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 (por ser -herdar- Veículos) também podem se movimentar.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Os objetos do tipo </a:t>
            </a:r>
            <a:r>
              <a:rPr lang="pt-br" b="1">
                <a:latin typeface="Raleway"/>
                <a:ea typeface="Raleway"/>
                <a:cs typeface="Raleway"/>
                <a:sym typeface="Raleway"/>
              </a:rPr>
              <a:t>Avião </a:t>
            </a:r>
            <a:r>
              <a:rPr lang="pt-br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(por ser -herdar- Veículos) também podem se movimentar.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Porém, carros têm um comportamento diferente dos de aviões; isto é,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eles respondem à mesma mensagem de forma diferente.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Depois, independentemente do tipo de veículo, é possível invocar o método 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movimentar()</a:t>
            </a:r>
            <a:r>
              <a:rPr lang="pt-br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33"/>
          <p:cNvSpPr txBox="1"/>
          <p:nvPr/>
        </p:nvSpPr>
        <p:spPr>
          <a:xfrm>
            <a:off x="4195175" y="905000"/>
            <a:ext cx="4628100" cy="41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É o mecanismo por meio do qual 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criamos um novo objeto 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de uma classe determinada.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Cada classe conta com um método construtor (init) que usamos para gerar uma nova instância com certas características.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Para invocar esse método, usamos o nome da classe: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var meuCarro = Carro()</a:t>
            </a:r>
            <a:endParaRPr sz="18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15" name="Google Shape;515;p33"/>
          <p:cNvSpPr/>
          <p:nvPr/>
        </p:nvSpPr>
        <p:spPr>
          <a:xfrm rot="10800000">
            <a:off x="-8" y="0"/>
            <a:ext cx="54606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33"/>
          <p:cNvSpPr/>
          <p:nvPr/>
        </p:nvSpPr>
        <p:spPr>
          <a:xfrm rot="10800000">
            <a:off x="5239" y="0"/>
            <a:ext cx="48639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A262C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33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33"/>
          <p:cNvSpPr txBox="1">
            <a:spLocks noGrp="1"/>
          </p:cNvSpPr>
          <p:nvPr>
            <p:ph type="ctrTitle" idx="4294967295"/>
          </p:nvPr>
        </p:nvSpPr>
        <p:spPr>
          <a:xfrm>
            <a:off x="5250" y="857300"/>
            <a:ext cx="4150200" cy="19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3200">
                <a:solidFill>
                  <a:srgbClr val="FFFFFF"/>
                </a:solidFill>
              </a:rPr>
              <a:t>INSTANCIAÇÃO</a:t>
            </a:r>
            <a:endParaRPr sz="1800" b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6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REVISÃO - SWIFT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sp>
        <p:nvSpPr>
          <p:cNvPr id="305" name="Google Shape;305;p16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16"/>
          <p:cNvSpPr txBox="1"/>
          <p:nvPr/>
        </p:nvSpPr>
        <p:spPr>
          <a:xfrm>
            <a:off x="447800" y="685800"/>
            <a:ext cx="3898200" cy="44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inteiroExplicito: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= 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inteiroImplicito = 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decimalExplicito: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= 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decimalImplicito = 1.0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umaPalavra = “Oi”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inteiroImplicito == 10 {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Faço alguma coisa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Faço outra coisa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letras = [“a”, “b”, “c”, “d”]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index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0..&lt;4 {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umaLetra = letras[index]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(index)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(umaLetra)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7" name="Google Shape;307;p16"/>
          <p:cNvSpPr txBox="1"/>
          <p:nvPr/>
        </p:nvSpPr>
        <p:spPr>
          <a:xfrm>
            <a:off x="4788600" y="685800"/>
            <a:ext cx="3898200" cy="44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&amp;&amp;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&amp;&amp;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lang="en-US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||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||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br>
              <a:rPr lang="en-US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(!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(1 &lt; 2)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br>
              <a:rPr lang="en-US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(1 &gt; 2)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br>
              <a:rPr lang="en-US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(3 &gt;= 3)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br>
              <a:rPr lang="en-US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(3 &lt;= 3)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br>
              <a:rPr lang="en-US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(3 == 3)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br>
              <a:rPr lang="en-US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(3 != 3)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((2 + 2) != 3)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br>
              <a:rPr lang="en-US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((2 + 2) == 3) -&gt; </a:t>
            </a:r>
            <a:r>
              <a:rPr lang="pt-br" b="1">
                <a:solidFill>
                  <a:srgbClr val="DB1714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endParaRPr>
              <a:solidFill>
                <a:srgbClr val="DB171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4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34"/>
          <p:cNvSpPr txBox="1"/>
          <p:nvPr/>
        </p:nvSpPr>
        <p:spPr>
          <a:xfrm>
            <a:off x="4361800" y="901375"/>
            <a:ext cx="4568700" cy="4333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5" name="Google Shape;525;p34"/>
          <p:cNvSpPr txBox="1"/>
          <p:nvPr/>
        </p:nvSpPr>
        <p:spPr>
          <a:xfrm>
            <a:off x="4209425" y="749100"/>
            <a:ext cx="4568700" cy="4333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 class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Carro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atributos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cor: UIColor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motor: String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temRadio: Bool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metodos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…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init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(cor: UIColor, 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motor: String)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self.cor = cor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self.motor = motor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self.temRadio = false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6" name="Google Shape;526;p34"/>
          <p:cNvSpPr txBox="1"/>
          <p:nvPr/>
        </p:nvSpPr>
        <p:spPr>
          <a:xfrm>
            <a:off x="256725" y="3560225"/>
            <a:ext cx="4392300" cy="60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7" name="Google Shape;527;p34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INSTANCIAÇÃO</a:t>
            </a:r>
            <a:endParaRPr sz="2400" b="0"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sp>
        <p:nvSpPr>
          <p:cNvPr id="528" name="Google Shape;528;p34"/>
          <p:cNvSpPr txBox="1"/>
          <p:nvPr/>
        </p:nvSpPr>
        <p:spPr>
          <a:xfrm>
            <a:off x="104325" y="3407825"/>
            <a:ext cx="4392300" cy="60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var meuCarro = </a:t>
            </a:r>
            <a:r>
              <a:rPr lang="pt-br" b="1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Carro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(cor: UIColor.red,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motor: “V8”)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529" name="Google Shape;529;p34"/>
          <p:cNvCxnSpPr>
            <a:stCxn id="528" idx="0"/>
            <a:endCxn id="528" idx="0"/>
          </p:cNvCxnSpPr>
          <p:nvPr/>
        </p:nvCxnSpPr>
        <p:spPr>
          <a:xfrm>
            <a:off x="2300475" y="340782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30" name="Google Shape;53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11508" y="1262339"/>
            <a:ext cx="2133600" cy="142408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1" name="Google Shape;531;p34"/>
          <p:cNvCxnSpPr>
            <a:stCxn id="530" idx="1"/>
            <a:endCxn id="525" idx="1"/>
          </p:cNvCxnSpPr>
          <p:nvPr/>
        </p:nvCxnSpPr>
        <p:spPr>
          <a:xfrm>
            <a:off x="2945108" y="1974382"/>
            <a:ext cx="1264200" cy="941700"/>
          </a:xfrm>
          <a:prstGeom prst="curvedConnector3">
            <a:avLst>
              <a:gd name="adj1" fmla="val 5000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2" name="Google Shape;532;p34"/>
          <p:cNvCxnSpPr>
            <a:stCxn id="530" idx="1"/>
            <a:endCxn id="528" idx="0"/>
          </p:cNvCxnSpPr>
          <p:nvPr/>
        </p:nvCxnSpPr>
        <p:spPr>
          <a:xfrm flipH="1">
            <a:off x="2300408" y="1974382"/>
            <a:ext cx="644700" cy="1433400"/>
          </a:xfrm>
          <a:prstGeom prst="curvedConnector4">
            <a:avLst>
              <a:gd name="adj1" fmla="val -36936"/>
              <a:gd name="adj2" fmla="val 74839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ransition spd="slow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5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35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INSTANCIAÇÃO</a:t>
            </a:r>
            <a:endParaRPr sz="2400" b="0"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cxnSp>
        <p:nvCxnSpPr>
          <p:cNvPr id="539" name="Google Shape;539;p35"/>
          <p:cNvCxnSpPr/>
          <p:nvPr/>
        </p:nvCxnSpPr>
        <p:spPr>
          <a:xfrm>
            <a:off x="2320775" y="449997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0" name="Google Shape;540;p35"/>
          <p:cNvSpPr txBox="1"/>
          <p:nvPr/>
        </p:nvSpPr>
        <p:spPr>
          <a:xfrm>
            <a:off x="447150" y="749100"/>
            <a:ext cx="3672600" cy="26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Poderíamos pensar em um construtor que não receba parâmetros e designe um valor padrão ao 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parâmetro.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Depois, podemos usar qualquer um para criar uma nova instância.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541" name="Google Shape;541;p35"/>
          <p:cNvSpPr txBox="1"/>
          <p:nvPr/>
        </p:nvSpPr>
        <p:spPr>
          <a:xfrm>
            <a:off x="4361800" y="901375"/>
            <a:ext cx="4568700" cy="4333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2" name="Google Shape;542;p35"/>
          <p:cNvSpPr txBox="1"/>
          <p:nvPr/>
        </p:nvSpPr>
        <p:spPr>
          <a:xfrm>
            <a:off x="4209425" y="749100"/>
            <a:ext cx="4568700" cy="4333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 class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Carro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atributos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...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init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self.cor= UIColor.black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self.motor = “standard”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self.temRadio = false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init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(cor: UIColor, 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motor: String)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self.cor = cor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self.motor = motor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self.temRadio = false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3" name="Google Shape;543;p35"/>
          <p:cNvSpPr txBox="1"/>
          <p:nvPr/>
        </p:nvSpPr>
        <p:spPr>
          <a:xfrm>
            <a:off x="256725" y="3560225"/>
            <a:ext cx="4392300" cy="938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4" name="Google Shape;544;p35"/>
          <p:cNvSpPr txBox="1"/>
          <p:nvPr/>
        </p:nvSpPr>
        <p:spPr>
          <a:xfrm>
            <a:off x="104325" y="3407825"/>
            <a:ext cx="4392300" cy="938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var meuCarro = </a:t>
            </a:r>
            <a:r>
              <a:rPr lang="pt-br" b="1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Carro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(cor: UIColor.red,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motor: “V8”)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var outroCarro = </a:t>
            </a:r>
            <a:r>
              <a:rPr lang="pt-br" b="1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Auto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ransition spd="slow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6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36"/>
          <p:cNvSpPr txBox="1">
            <a:spLocks noGrp="1"/>
          </p:cNvSpPr>
          <p:nvPr>
            <p:ph type="ctrTitle" idx="4294967295"/>
          </p:nvPr>
        </p:nvSpPr>
        <p:spPr>
          <a:xfrm>
            <a:off x="2894800" y="602925"/>
            <a:ext cx="5563500" cy="1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3200"/>
              <a:t>POR EXEMPLO...</a:t>
            </a:r>
            <a:endParaRPr sz="3200" b="0" i="0" u="none" strike="noStrike" cap="non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51" name="Google Shape;551;p36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INSTANCIAÇÃO</a:t>
            </a:r>
            <a:endParaRPr sz="2400" b="0"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pic>
        <p:nvPicPr>
          <p:cNvPr id="552" name="Google Shape;552;p36" descr="asadorecet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1157288"/>
            <a:ext cx="1666875" cy="24860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53" name="Google Shape;553;p36" descr="asado-desta.jpg"/>
          <p:cNvPicPr preferRelativeResize="0"/>
          <p:nvPr/>
        </p:nvPicPr>
        <p:blipFill rotWithShape="1">
          <a:blip r:embed="rId4">
            <a:alphaModFix/>
          </a:blip>
          <a:srcRect r="53846"/>
          <a:stretch/>
        </p:blipFill>
        <p:spPr>
          <a:xfrm>
            <a:off x="2894800" y="2327225"/>
            <a:ext cx="2606678" cy="1851701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54" name="Google Shape;554;p36"/>
          <p:cNvSpPr txBox="1">
            <a:spLocks noGrp="1"/>
          </p:cNvSpPr>
          <p:nvPr>
            <p:ph type="ctrTitle" idx="4294967295"/>
          </p:nvPr>
        </p:nvSpPr>
        <p:spPr>
          <a:xfrm>
            <a:off x="2964275" y="1614500"/>
            <a:ext cx="1356600" cy="395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chemeClr val="dk2"/>
                </a:solidFill>
              </a:rPr>
              <a:t>a CLASSE</a:t>
            </a:r>
            <a:endParaRPr sz="1800" i="0" u="none" strike="noStrike" cap="none">
              <a:solidFill>
                <a:schemeClr val="dk2"/>
              </a:solidFill>
            </a:endParaRPr>
          </a:p>
        </p:txBody>
      </p:sp>
      <p:cxnSp>
        <p:nvCxnSpPr>
          <p:cNvPr id="555" name="Google Shape;555;p36"/>
          <p:cNvCxnSpPr>
            <a:stCxn id="554" idx="1"/>
            <a:endCxn id="552" idx="3"/>
          </p:cNvCxnSpPr>
          <p:nvPr/>
        </p:nvCxnSpPr>
        <p:spPr>
          <a:xfrm flipH="1">
            <a:off x="2352575" y="1812350"/>
            <a:ext cx="611700" cy="588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6" name="Google Shape;556;p36"/>
          <p:cNvSpPr txBox="1">
            <a:spLocks noGrp="1"/>
          </p:cNvSpPr>
          <p:nvPr>
            <p:ph type="ctrTitle" idx="4294967295"/>
          </p:nvPr>
        </p:nvSpPr>
        <p:spPr>
          <a:xfrm>
            <a:off x="5501475" y="1513250"/>
            <a:ext cx="1823400" cy="395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chemeClr val="dk2"/>
                </a:solidFill>
              </a:rPr>
              <a:t>uma INSTÂNCIA</a:t>
            </a:r>
            <a:endParaRPr sz="1800" i="0" u="none" strike="noStrike" cap="none">
              <a:solidFill>
                <a:schemeClr val="dk2"/>
              </a:solidFill>
            </a:endParaRPr>
          </a:p>
        </p:txBody>
      </p:sp>
      <p:sp>
        <p:nvSpPr>
          <p:cNvPr id="557" name="Google Shape;557;p36"/>
          <p:cNvSpPr/>
          <p:nvPr/>
        </p:nvSpPr>
        <p:spPr>
          <a:xfrm>
            <a:off x="0" y="4366125"/>
            <a:ext cx="9144000" cy="83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p36"/>
          <p:cNvSpPr/>
          <p:nvPr/>
        </p:nvSpPr>
        <p:spPr>
          <a:xfrm>
            <a:off x="390175" y="4597200"/>
            <a:ext cx="614400" cy="40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0697" y="0"/>
                </a:moveTo>
                <a:lnTo>
                  <a:pt x="116744" y="11102"/>
                </a:lnTo>
                <a:lnTo>
                  <a:pt x="111007" y="17007"/>
                </a:lnTo>
                <a:lnTo>
                  <a:pt x="106201" y="24330"/>
                </a:lnTo>
                <a:lnTo>
                  <a:pt x="101860" y="33543"/>
                </a:lnTo>
                <a:lnTo>
                  <a:pt x="98604" y="44173"/>
                </a:lnTo>
                <a:lnTo>
                  <a:pt x="96434" y="56692"/>
                </a:lnTo>
                <a:lnTo>
                  <a:pt x="100465" y="56220"/>
                </a:lnTo>
                <a:lnTo>
                  <a:pt x="104496" y="57401"/>
                </a:lnTo>
                <a:lnTo>
                  <a:pt x="108527" y="59527"/>
                </a:lnTo>
                <a:lnTo>
                  <a:pt x="112093" y="62834"/>
                </a:lnTo>
                <a:lnTo>
                  <a:pt x="115348" y="67322"/>
                </a:lnTo>
                <a:lnTo>
                  <a:pt x="117829" y="73228"/>
                </a:lnTo>
                <a:lnTo>
                  <a:pt x="119379" y="80314"/>
                </a:lnTo>
                <a:lnTo>
                  <a:pt x="120000" y="88110"/>
                </a:lnTo>
                <a:lnTo>
                  <a:pt x="119379" y="95669"/>
                </a:lnTo>
                <a:lnTo>
                  <a:pt x="117519" y="102283"/>
                </a:lnTo>
                <a:lnTo>
                  <a:pt x="115038" y="107952"/>
                </a:lnTo>
                <a:lnTo>
                  <a:pt x="111627" y="112913"/>
                </a:lnTo>
                <a:lnTo>
                  <a:pt x="107751" y="116692"/>
                </a:lnTo>
                <a:lnTo>
                  <a:pt x="103720" y="119055"/>
                </a:lnTo>
                <a:lnTo>
                  <a:pt x="99379" y="120000"/>
                </a:lnTo>
                <a:lnTo>
                  <a:pt x="93953" y="119055"/>
                </a:lnTo>
                <a:lnTo>
                  <a:pt x="89147" y="116220"/>
                </a:lnTo>
                <a:lnTo>
                  <a:pt x="85116" y="112204"/>
                </a:lnTo>
                <a:lnTo>
                  <a:pt x="81550" y="106299"/>
                </a:lnTo>
                <a:lnTo>
                  <a:pt x="78759" y="98976"/>
                </a:lnTo>
                <a:lnTo>
                  <a:pt x="77209" y="90472"/>
                </a:lnTo>
                <a:lnTo>
                  <a:pt x="76589" y="81496"/>
                </a:lnTo>
                <a:lnTo>
                  <a:pt x="77519" y="68976"/>
                </a:lnTo>
                <a:lnTo>
                  <a:pt x="79379" y="56692"/>
                </a:lnTo>
                <a:lnTo>
                  <a:pt x="82325" y="44645"/>
                </a:lnTo>
                <a:lnTo>
                  <a:pt x="86356" y="33070"/>
                </a:lnTo>
                <a:lnTo>
                  <a:pt x="91472" y="22677"/>
                </a:lnTo>
                <a:lnTo>
                  <a:pt x="97209" y="13700"/>
                </a:lnTo>
                <a:lnTo>
                  <a:pt x="103720" y="5669"/>
                </a:lnTo>
                <a:lnTo>
                  <a:pt x="110697" y="0"/>
                </a:lnTo>
                <a:close/>
                <a:moveTo>
                  <a:pt x="34108" y="0"/>
                </a:moveTo>
                <a:lnTo>
                  <a:pt x="40155" y="11102"/>
                </a:lnTo>
                <a:lnTo>
                  <a:pt x="34418" y="17007"/>
                </a:lnTo>
                <a:lnTo>
                  <a:pt x="29612" y="24330"/>
                </a:lnTo>
                <a:lnTo>
                  <a:pt x="25271" y="33543"/>
                </a:lnTo>
                <a:lnTo>
                  <a:pt x="22015" y="44173"/>
                </a:lnTo>
                <a:lnTo>
                  <a:pt x="19844" y="56692"/>
                </a:lnTo>
                <a:lnTo>
                  <a:pt x="23875" y="56220"/>
                </a:lnTo>
                <a:lnTo>
                  <a:pt x="27906" y="57401"/>
                </a:lnTo>
                <a:lnTo>
                  <a:pt x="31937" y="59527"/>
                </a:lnTo>
                <a:lnTo>
                  <a:pt x="35503" y="62834"/>
                </a:lnTo>
                <a:lnTo>
                  <a:pt x="38449" y="67322"/>
                </a:lnTo>
                <a:lnTo>
                  <a:pt x="40930" y="73228"/>
                </a:lnTo>
                <a:lnTo>
                  <a:pt x="42480" y="80314"/>
                </a:lnTo>
                <a:lnTo>
                  <a:pt x="43100" y="88110"/>
                </a:lnTo>
                <a:lnTo>
                  <a:pt x="42325" y="96850"/>
                </a:lnTo>
                <a:lnTo>
                  <a:pt x="40155" y="104173"/>
                </a:lnTo>
                <a:lnTo>
                  <a:pt x="36589" y="110787"/>
                </a:lnTo>
                <a:lnTo>
                  <a:pt x="32558" y="115748"/>
                </a:lnTo>
                <a:lnTo>
                  <a:pt x="27596" y="118818"/>
                </a:lnTo>
                <a:lnTo>
                  <a:pt x="22790" y="120000"/>
                </a:lnTo>
                <a:lnTo>
                  <a:pt x="17364" y="119055"/>
                </a:lnTo>
                <a:lnTo>
                  <a:pt x="12558" y="116220"/>
                </a:lnTo>
                <a:lnTo>
                  <a:pt x="8372" y="112204"/>
                </a:lnTo>
                <a:lnTo>
                  <a:pt x="4961" y="106299"/>
                </a:lnTo>
                <a:lnTo>
                  <a:pt x="2170" y="98976"/>
                </a:lnTo>
                <a:lnTo>
                  <a:pt x="620" y="90472"/>
                </a:lnTo>
                <a:lnTo>
                  <a:pt x="0" y="81496"/>
                </a:lnTo>
                <a:lnTo>
                  <a:pt x="620" y="68976"/>
                </a:lnTo>
                <a:lnTo>
                  <a:pt x="2790" y="56692"/>
                </a:lnTo>
                <a:lnTo>
                  <a:pt x="5736" y="44645"/>
                </a:lnTo>
                <a:lnTo>
                  <a:pt x="9767" y="33070"/>
                </a:lnTo>
                <a:lnTo>
                  <a:pt x="14728" y="22677"/>
                </a:lnTo>
                <a:lnTo>
                  <a:pt x="20620" y="13700"/>
                </a:lnTo>
                <a:lnTo>
                  <a:pt x="27131" y="5669"/>
                </a:lnTo>
                <a:lnTo>
                  <a:pt x="3410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rtlCol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9" name="Google Shape;559;p36"/>
          <p:cNvSpPr txBox="1"/>
          <p:nvPr/>
        </p:nvSpPr>
        <p:spPr>
          <a:xfrm>
            <a:off x="1358850" y="4597200"/>
            <a:ext cx="6629400" cy="5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t" anchorCtr="0">
            <a:noAutofit/>
          </a:bodyPr>
          <a:lstStyle/>
          <a:p>
            <a:pPr marL="0" marR="0" lvl="0" indent="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 receita de um churrasco não é o mesmo que um churrasco!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60" name="Google Shape;560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53875" y="2327213"/>
            <a:ext cx="3293447" cy="1851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61" name="Google Shape;561;p36"/>
          <p:cNvSpPr txBox="1">
            <a:spLocks noGrp="1"/>
          </p:cNvSpPr>
          <p:nvPr>
            <p:ph type="ctrTitle" idx="4294967295"/>
          </p:nvPr>
        </p:nvSpPr>
        <p:spPr>
          <a:xfrm>
            <a:off x="7010050" y="956325"/>
            <a:ext cx="1823400" cy="395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chemeClr val="dk2"/>
                </a:solidFill>
              </a:rPr>
              <a:t>outra INSTÂNCIA</a:t>
            </a:r>
            <a:endParaRPr sz="1800" i="0" u="none" strike="noStrike" cap="none">
              <a:solidFill>
                <a:schemeClr val="dk2"/>
              </a:solidFill>
            </a:endParaRPr>
          </a:p>
        </p:txBody>
      </p:sp>
      <p:cxnSp>
        <p:nvCxnSpPr>
          <p:cNvPr id="562" name="Google Shape;562;p36"/>
          <p:cNvCxnSpPr>
            <a:stCxn id="556" idx="2"/>
            <a:endCxn id="553" idx="0"/>
          </p:cNvCxnSpPr>
          <p:nvPr/>
        </p:nvCxnSpPr>
        <p:spPr>
          <a:xfrm flipH="1">
            <a:off x="4198275" y="1908950"/>
            <a:ext cx="2214900" cy="418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3" name="Google Shape;563;p36"/>
          <p:cNvCxnSpPr>
            <a:stCxn id="561" idx="2"/>
            <a:endCxn id="560" idx="0"/>
          </p:cNvCxnSpPr>
          <p:nvPr/>
        </p:nvCxnSpPr>
        <p:spPr>
          <a:xfrm flipH="1">
            <a:off x="7300450" y="1352025"/>
            <a:ext cx="621300" cy="975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7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17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ORIENTAÇÃO A OBJETOS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pic>
        <p:nvPicPr>
          <p:cNvPr id="314" name="Google Shape;314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425" y="752475"/>
            <a:ext cx="8023301" cy="4210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0200" y="3036222"/>
            <a:ext cx="2890424" cy="1907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100" y="3091335"/>
            <a:ext cx="2396604" cy="1797453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18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2" name="Google Shape;32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2400" y="1095822"/>
            <a:ext cx="3779200" cy="19073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23" name="Google Shape;32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00700" y="3832828"/>
            <a:ext cx="2890425" cy="108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18"/>
          <p:cNvSpPr/>
          <p:nvPr/>
        </p:nvSpPr>
        <p:spPr>
          <a:xfrm>
            <a:off x="351700" y="3167600"/>
            <a:ext cx="8528400" cy="1797600"/>
          </a:xfrm>
          <a:prstGeom prst="roundRect">
            <a:avLst>
              <a:gd name="adj" fmla="val 50000"/>
            </a:avLst>
          </a:prstGeom>
          <a:solidFill>
            <a:srgbClr val="E57373">
              <a:alpha val="1615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8"/>
          <p:cNvSpPr txBox="1">
            <a:spLocks noGrp="1"/>
          </p:cNvSpPr>
          <p:nvPr>
            <p:ph type="ctrTitle" idx="4294967295"/>
          </p:nvPr>
        </p:nvSpPr>
        <p:spPr>
          <a:xfrm>
            <a:off x="7131025" y="1441650"/>
            <a:ext cx="1689600" cy="551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rgbClr val="000000"/>
                </a:solidFill>
              </a:rPr>
              <a:t>CLASSE</a:t>
            </a:r>
            <a:endParaRPr sz="1800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326" name="Google Shape;326;p18"/>
          <p:cNvSpPr txBox="1">
            <a:spLocks noGrp="1"/>
          </p:cNvSpPr>
          <p:nvPr>
            <p:ph type="ctrTitle" idx="4294967295"/>
          </p:nvPr>
        </p:nvSpPr>
        <p:spPr>
          <a:xfrm>
            <a:off x="351700" y="2358600"/>
            <a:ext cx="1689600" cy="551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/>
              <a:t>OBJETOS</a:t>
            </a:r>
            <a:endParaRPr sz="1800" i="0" u="none" strike="noStrike" cap="none">
              <a:solidFill>
                <a:schemeClr val="dk1"/>
              </a:solidFill>
            </a:endParaRPr>
          </a:p>
        </p:txBody>
      </p:sp>
      <p:cxnSp>
        <p:nvCxnSpPr>
          <p:cNvPr id="327" name="Google Shape;327;p18"/>
          <p:cNvCxnSpPr>
            <a:stCxn id="325" idx="1"/>
            <a:endCxn id="322" idx="3"/>
          </p:cNvCxnSpPr>
          <p:nvPr/>
        </p:nvCxnSpPr>
        <p:spPr>
          <a:xfrm flipH="1">
            <a:off x="6461725" y="1717350"/>
            <a:ext cx="669300" cy="33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8" name="Google Shape;328;p18"/>
          <p:cNvCxnSpPr>
            <a:stCxn id="326" idx="2"/>
          </p:cNvCxnSpPr>
          <p:nvPr/>
        </p:nvCxnSpPr>
        <p:spPr>
          <a:xfrm>
            <a:off x="1196500" y="2910000"/>
            <a:ext cx="863400" cy="25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9" name="Google Shape;329;p18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ORIENTAÇÃO A OBJETOS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9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19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ORIENTAÇÃO A OBJETOS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sp>
        <p:nvSpPr>
          <p:cNvPr id="336" name="Google Shape;336;p19"/>
          <p:cNvSpPr txBox="1">
            <a:spLocks noGrp="1"/>
          </p:cNvSpPr>
          <p:nvPr>
            <p:ph type="ctrTitle" idx="4294967295"/>
          </p:nvPr>
        </p:nvSpPr>
        <p:spPr>
          <a:xfrm>
            <a:off x="146550" y="1482125"/>
            <a:ext cx="2675400" cy="3554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rtlCol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endParaRPr sz="1800">
              <a:solidFill>
                <a:schemeClr val="dk2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chemeClr val="dk2"/>
                </a:solidFill>
              </a:rPr>
              <a:t>responsabilidades</a:t>
            </a:r>
            <a:endParaRPr sz="1800" i="0" u="none" strike="noStrike" cap="none">
              <a:solidFill>
                <a:schemeClr val="dk2"/>
              </a:solidFill>
            </a:endParaRPr>
          </a:p>
        </p:txBody>
      </p:sp>
      <p:sp>
        <p:nvSpPr>
          <p:cNvPr id="337" name="Google Shape;337;p19"/>
          <p:cNvSpPr/>
          <p:nvPr/>
        </p:nvSpPr>
        <p:spPr>
          <a:xfrm>
            <a:off x="646869" y="2384532"/>
            <a:ext cx="498900" cy="498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338" name="Google Shape;338;p19"/>
          <p:cNvSpPr/>
          <p:nvPr/>
        </p:nvSpPr>
        <p:spPr>
          <a:xfrm>
            <a:off x="1377489" y="2507076"/>
            <a:ext cx="12249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Acelerar</a:t>
            </a:r>
            <a:endParaRPr sz="1200"/>
          </a:p>
        </p:txBody>
      </p:sp>
      <p:sp>
        <p:nvSpPr>
          <p:cNvPr id="339" name="Google Shape;339;p19"/>
          <p:cNvSpPr/>
          <p:nvPr/>
        </p:nvSpPr>
        <p:spPr>
          <a:xfrm>
            <a:off x="646869" y="3028979"/>
            <a:ext cx="498900" cy="4989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340" name="Google Shape;340;p19"/>
          <p:cNvSpPr/>
          <p:nvPr/>
        </p:nvSpPr>
        <p:spPr>
          <a:xfrm>
            <a:off x="1377489" y="3151273"/>
            <a:ext cx="12249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Frear</a:t>
            </a:r>
            <a:endParaRPr sz="1200"/>
          </a:p>
        </p:txBody>
      </p:sp>
      <p:sp>
        <p:nvSpPr>
          <p:cNvPr id="341" name="Google Shape;341;p19"/>
          <p:cNvSpPr/>
          <p:nvPr/>
        </p:nvSpPr>
        <p:spPr>
          <a:xfrm>
            <a:off x="646869" y="3673426"/>
            <a:ext cx="498900" cy="4989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342" name="Google Shape;342;p19"/>
          <p:cNvSpPr txBox="1">
            <a:spLocks noGrp="1"/>
          </p:cNvSpPr>
          <p:nvPr>
            <p:ph type="ctrTitle" idx="4294967295"/>
          </p:nvPr>
        </p:nvSpPr>
        <p:spPr>
          <a:xfrm>
            <a:off x="6318750" y="1482113"/>
            <a:ext cx="2675400" cy="3554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rtlCol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endParaRPr sz="1800">
              <a:solidFill>
                <a:schemeClr val="dk2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chemeClr val="dk2"/>
                </a:solidFill>
              </a:rPr>
              <a:t>atributos</a:t>
            </a:r>
            <a:endParaRPr sz="1800" i="0" u="none" strike="noStrike" cap="none">
              <a:solidFill>
                <a:schemeClr val="dk2"/>
              </a:solidFill>
            </a:endParaRPr>
          </a:p>
        </p:txBody>
      </p:sp>
      <p:sp>
        <p:nvSpPr>
          <p:cNvPr id="343" name="Google Shape;343;p19"/>
          <p:cNvSpPr/>
          <p:nvPr/>
        </p:nvSpPr>
        <p:spPr>
          <a:xfrm>
            <a:off x="1377489" y="3795583"/>
            <a:ext cx="12249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Girar</a:t>
            </a:r>
            <a:endParaRPr sz="1200"/>
          </a:p>
        </p:txBody>
      </p:sp>
      <p:sp>
        <p:nvSpPr>
          <p:cNvPr id="344" name="Google Shape;344;p19"/>
          <p:cNvSpPr/>
          <p:nvPr/>
        </p:nvSpPr>
        <p:spPr>
          <a:xfrm>
            <a:off x="631485" y="4317873"/>
            <a:ext cx="498900" cy="4989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345" name="Google Shape;345;p19"/>
          <p:cNvSpPr/>
          <p:nvPr/>
        </p:nvSpPr>
        <p:spPr>
          <a:xfrm>
            <a:off x="1377505" y="4439918"/>
            <a:ext cx="12249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Ligar Rádio</a:t>
            </a:r>
            <a:endParaRPr sz="1200"/>
          </a:p>
        </p:txBody>
      </p:sp>
      <p:pic>
        <p:nvPicPr>
          <p:cNvPr id="346" name="Google Shape;34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2400" y="1095822"/>
            <a:ext cx="3779200" cy="19073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47" name="Google Shape;347;p19"/>
          <p:cNvSpPr/>
          <p:nvPr/>
        </p:nvSpPr>
        <p:spPr>
          <a:xfrm>
            <a:off x="6633194" y="3070332"/>
            <a:ext cx="498900" cy="498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348" name="Google Shape;348;p19"/>
          <p:cNvSpPr/>
          <p:nvPr/>
        </p:nvSpPr>
        <p:spPr>
          <a:xfrm>
            <a:off x="7363814" y="3192876"/>
            <a:ext cx="12249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Cor</a:t>
            </a:r>
            <a:endParaRPr sz="1200"/>
          </a:p>
        </p:txBody>
      </p:sp>
      <p:sp>
        <p:nvSpPr>
          <p:cNvPr id="349" name="Google Shape;349;p19"/>
          <p:cNvSpPr/>
          <p:nvPr/>
        </p:nvSpPr>
        <p:spPr>
          <a:xfrm>
            <a:off x="6633194" y="3714779"/>
            <a:ext cx="498900" cy="4989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350" name="Google Shape;350;p19"/>
          <p:cNvSpPr/>
          <p:nvPr/>
        </p:nvSpPr>
        <p:spPr>
          <a:xfrm>
            <a:off x="7363825" y="3837075"/>
            <a:ext cx="1630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Motor</a:t>
            </a:r>
            <a:endParaRPr sz="1200"/>
          </a:p>
        </p:txBody>
      </p:sp>
      <p:sp>
        <p:nvSpPr>
          <p:cNvPr id="351" name="Google Shape;351;p19"/>
          <p:cNvSpPr/>
          <p:nvPr/>
        </p:nvSpPr>
        <p:spPr>
          <a:xfrm>
            <a:off x="6633194" y="4359226"/>
            <a:ext cx="498900" cy="4989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352" name="Google Shape;352;p19"/>
          <p:cNvSpPr/>
          <p:nvPr/>
        </p:nvSpPr>
        <p:spPr>
          <a:xfrm>
            <a:off x="7363814" y="4481383"/>
            <a:ext cx="12249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TemRadio</a:t>
            </a:r>
            <a:endParaRPr sz="1200"/>
          </a:p>
        </p:txBody>
      </p:sp>
      <p:cxnSp>
        <p:nvCxnSpPr>
          <p:cNvPr id="353" name="Google Shape;353;p19"/>
          <p:cNvCxnSpPr>
            <a:stCxn id="346" idx="2"/>
            <a:endCxn id="343" idx="3"/>
          </p:cNvCxnSpPr>
          <p:nvPr/>
        </p:nvCxnSpPr>
        <p:spPr>
          <a:xfrm rot="5400000">
            <a:off x="3127650" y="2477997"/>
            <a:ext cx="919200" cy="19695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19"/>
          <p:cNvCxnSpPr>
            <a:stCxn id="346" idx="2"/>
          </p:cNvCxnSpPr>
          <p:nvPr/>
        </p:nvCxnSpPr>
        <p:spPr>
          <a:xfrm rot="-5400000" flipH="1">
            <a:off x="4886550" y="2688597"/>
            <a:ext cx="1330200" cy="19593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0"/>
          <p:cNvSpPr txBox="1"/>
          <p:nvPr/>
        </p:nvSpPr>
        <p:spPr>
          <a:xfrm>
            <a:off x="4391975" y="1220025"/>
            <a:ext cx="4638900" cy="4032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0" name="Google Shape;360;p20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20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ORIENTAÇÃO A OBJETOS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pic>
        <p:nvPicPr>
          <p:cNvPr id="362" name="Google Shape;3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400" y="1440822"/>
            <a:ext cx="3779200" cy="19073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63" name="Google Shape;363;p20"/>
          <p:cNvSpPr txBox="1"/>
          <p:nvPr/>
        </p:nvSpPr>
        <p:spPr>
          <a:xfrm>
            <a:off x="4239575" y="1067625"/>
            <a:ext cx="4638900" cy="40320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Carro {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atributos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cor: UIColor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motor: String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temRadio: Bool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metodos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acelerar() -&gt; Int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fazer alguma coisa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frear() -&gt; Int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fazer alguma coisa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...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64" name="Google Shape;364;p20"/>
          <p:cNvCxnSpPr>
            <a:stCxn id="362" idx="2"/>
          </p:cNvCxnSpPr>
          <p:nvPr/>
        </p:nvCxnSpPr>
        <p:spPr>
          <a:xfrm rot="-5400000" flipH="1">
            <a:off x="2709250" y="2823897"/>
            <a:ext cx="1261500" cy="23100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1"/>
          <p:cNvSpPr/>
          <p:nvPr/>
        </p:nvSpPr>
        <p:spPr>
          <a:xfrm rot="10800000">
            <a:off x="-8" y="0"/>
            <a:ext cx="54606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21"/>
          <p:cNvSpPr/>
          <p:nvPr/>
        </p:nvSpPr>
        <p:spPr>
          <a:xfrm rot="10800000">
            <a:off x="5239" y="0"/>
            <a:ext cx="48639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A262C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21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21"/>
          <p:cNvSpPr txBox="1"/>
          <p:nvPr/>
        </p:nvSpPr>
        <p:spPr>
          <a:xfrm>
            <a:off x="4195175" y="905000"/>
            <a:ext cx="4628100" cy="41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• ENCAPSULAMENTO</a:t>
            </a:r>
            <a:endParaRPr sz="30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• HERANÇA</a:t>
            </a:r>
            <a:endParaRPr sz="30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• POLIMORFISMO</a:t>
            </a:r>
            <a:endParaRPr sz="30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3" name="Google Shape;373;p21"/>
          <p:cNvSpPr txBox="1">
            <a:spLocks noGrp="1"/>
          </p:cNvSpPr>
          <p:nvPr>
            <p:ph type="ctrTitle" idx="4294967295"/>
          </p:nvPr>
        </p:nvSpPr>
        <p:spPr>
          <a:xfrm>
            <a:off x="5250" y="857300"/>
            <a:ext cx="4150200" cy="19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3200">
                <a:solidFill>
                  <a:srgbClr val="FFFFFF"/>
                </a:solidFill>
              </a:rPr>
              <a:t>PILARES</a:t>
            </a:r>
            <a:endParaRPr sz="3200">
              <a:solidFill>
                <a:srgbClr val="FFFFFF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3200">
                <a:solidFill>
                  <a:srgbClr val="FFFFFF"/>
                </a:solidFill>
              </a:rPr>
              <a:t>da</a:t>
            </a:r>
            <a:endParaRPr sz="3200">
              <a:solidFill>
                <a:srgbClr val="FFFFFF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3200">
                <a:solidFill>
                  <a:srgbClr val="FFFFFF"/>
                </a:solidFill>
              </a:rPr>
              <a:t>ORIENTAÇÃO</a:t>
            </a:r>
            <a:br>
              <a:rPr lang="en-US" sz="3200">
                <a:solidFill>
                  <a:srgbClr val="FFFFFF"/>
                </a:solidFill>
              </a:rPr>
            </a:br>
            <a:r>
              <a:rPr lang="pt-br" sz="3200">
                <a:solidFill>
                  <a:srgbClr val="FFFFFF"/>
                </a:solidFill>
              </a:rPr>
              <a:t>A OBJETOS</a:t>
            </a:r>
            <a:endParaRPr sz="32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2"/>
          <p:cNvSpPr txBox="1"/>
          <p:nvPr/>
        </p:nvSpPr>
        <p:spPr>
          <a:xfrm>
            <a:off x="4195175" y="905000"/>
            <a:ext cx="4628100" cy="41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Significa que os objetos mantêm 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as informações sobre seu estado interno privadas e ocultas para o restante do sistema.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Em vez de permitir que qualquer elemento insira alterações 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ou acesse informações próprias, 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o objeto deve responder a pedidos (“mensagens”).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Uma forma de permitir acesso ao estado interno são os métodos GET e SET.</a:t>
            </a:r>
            <a:endParaRPr sz="18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9" name="Google Shape;379;p22"/>
          <p:cNvSpPr/>
          <p:nvPr/>
        </p:nvSpPr>
        <p:spPr>
          <a:xfrm rot="10800000">
            <a:off x="-8" y="0"/>
            <a:ext cx="54606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22"/>
          <p:cNvSpPr/>
          <p:nvPr/>
        </p:nvSpPr>
        <p:spPr>
          <a:xfrm rot="10800000">
            <a:off x="5239" y="0"/>
            <a:ext cx="4863900" cy="5715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4569" y="0"/>
                </a:moveTo>
                <a:lnTo>
                  <a:pt x="75779" y="0"/>
                </a:lnTo>
                <a:lnTo>
                  <a:pt x="103675" y="0"/>
                </a:lnTo>
                <a:lnTo>
                  <a:pt x="104195" y="0"/>
                </a:lnTo>
                <a:lnTo>
                  <a:pt x="116872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6872" y="120000"/>
                </a:lnTo>
                <a:lnTo>
                  <a:pt x="104195" y="120000"/>
                </a:lnTo>
                <a:lnTo>
                  <a:pt x="103675" y="120000"/>
                </a:lnTo>
                <a:lnTo>
                  <a:pt x="75779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A262C"/>
          </a:solidFill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22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22"/>
          <p:cNvSpPr txBox="1">
            <a:spLocks noGrp="1"/>
          </p:cNvSpPr>
          <p:nvPr>
            <p:ph type="ctrTitle" idx="4294967295"/>
          </p:nvPr>
        </p:nvSpPr>
        <p:spPr>
          <a:xfrm>
            <a:off x="5250" y="857300"/>
            <a:ext cx="4150200" cy="19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3200">
                <a:solidFill>
                  <a:srgbClr val="FFFFFF"/>
                </a:solidFill>
              </a:rPr>
              <a:t>ENCAPSULAMENTO</a:t>
            </a:r>
            <a:endParaRPr sz="3200">
              <a:solidFill>
                <a:srgbClr val="FFFFFF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endParaRPr sz="1800">
              <a:solidFill>
                <a:srgbClr val="FFFFFF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rgbClr val="FFFFFF"/>
                </a:solidFill>
              </a:rPr>
              <a:t>public:</a:t>
            </a:r>
            <a:r>
              <a:rPr lang="pt-br" sz="1800" b="0">
                <a:solidFill>
                  <a:srgbClr val="FFFFFF"/>
                </a:solidFill>
              </a:rPr>
              <a:t> acessível para todos</a:t>
            </a:r>
            <a:endParaRPr sz="1800" b="0">
              <a:solidFill>
                <a:srgbClr val="FFFFFF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1800">
                <a:solidFill>
                  <a:srgbClr val="FFFFFF"/>
                </a:solidFill>
              </a:rPr>
              <a:t>private:</a:t>
            </a:r>
            <a:r>
              <a:rPr lang="pt-br" sz="1800" b="0">
                <a:solidFill>
                  <a:srgbClr val="FFFFFF"/>
                </a:solidFill>
              </a:rPr>
              <a:t> somente acessível internamente</a:t>
            </a:r>
            <a:endParaRPr sz="1800" b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3"/>
          <p:cNvSpPr txBox="1"/>
          <p:nvPr/>
        </p:nvSpPr>
        <p:spPr>
          <a:xfrm>
            <a:off x="4391975" y="1220025"/>
            <a:ext cx="4638900" cy="4032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8" name="Google Shape;388;p23"/>
          <p:cNvSpPr txBox="1">
            <a:spLocks noGrp="1"/>
          </p:cNvSpPr>
          <p:nvPr>
            <p:ph type="sldNum" idx="12"/>
          </p:nvPr>
        </p:nvSpPr>
        <p:spPr>
          <a:xfrm>
            <a:off x="6553200" y="5248689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rtlCol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23"/>
          <p:cNvSpPr txBox="1">
            <a:spLocks noGrp="1"/>
          </p:cNvSpPr>
          <p:nvPr>
            <p:ph type="title"/>
          </p:nvPr>
        </p:nvSpPr>
        <p:spPr>
          <a:xfrm>
            <a:off x="447793" y="145248"/>
            <a:ext cx="6096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rtlCol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aleway"/>
              <a:buNone/>
            </a:pPr>
            <a:r>
              <a:rPr lang="pt-br" sz="2400" b="0">
                <a:latin typeface="Raleway ExtraLight"/>
                <a:ea typeface="Raleway ExtraLight"/>
                <a:cs typeface="Raleway ExtraLight"/>
                <a:sym typeface="Raleway ExtraLight"/>
              </a:rPr>
              <a:t>ENCAPSULAMENTO</a:t>
            </a:r>
            <a:endParaRPr sz="2400" b="0" i="0" u="none" strike="noStrike" cap="none">
              <a:solidFill>
                <a:schemeClr val="dk1"/>
              </a:solidFill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pic>
        <p:nvPicPr>
          <p:cNvPr id="390" name="Google Shape;39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400" y="1440822"/>
            <a:ext cx="3779200" cy="19073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91" name="Google Shape;391;p23"/>
          <p:cNvSpPr txBox="1"/>
          <p:nvPr/>
        </p:nvSpPr>
        <p:spPr>
          <a:xfrm>
            <a:off x="4239575" y="1067625"/>
            <a:ext cx="4638900" cy="40320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 class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Carro {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atributos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 cor: UIColor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motor: String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temRadio: Bool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metodos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acelerar() -&gt; Int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fazer alguma coisa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>
                <a:solidFill>
                  <a:srgbClr val="C42323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lang="pt-br" sz="1600" b="1">
                <a:solidFill>
                  <a:srgbClr val="E36C09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frear() -&gt; Int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fazer alguma coisa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	// ...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92" name="Google Shape;392;p23"/>
          <p:cNvCxnSpPr>
            <a:stCxn id="390" idx="2"/>
          </p:cNvCxnSpPr>
          <p:nvPr/>
        </p:nvCxnSpPr>
        <p:spPr>
          <a:xfrm rot="-5400000" flipH="1">
            <a:off x="2709250" y="2823897"/>
            <a:ext cx="1261500" cy="23100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Custom TEST">
      <a:dk1>
        <a:srgbClr val="000000"/>
      </a:dk1>
      <a:lt1>
        <a:srgbClr val="FFFFFF"/>
      </a:lt1>
      <a:dk2>
        <a:srgbClr val="B71C1C"/>
      </a:dk2>
      <a:lt2>
        <a:srgbClr val="FFEBEE"/>
      </a:lt2>
      <a:accent1>
        <a:srgbClr val="C62828"/>
      </a:accent1>
      <a:accent2>
        <a:srgbClr val="D32F2F"/>
      </a:accent2>
      <a:accent3>
        <a:srgbClr val="E53935"/>
      </a:accent3>
      <a:accent4>
        <a:srgbClr val="F44336"/>
      </a:accent4>
      <a:accent5>
        <a:srgbClr val="EF5350"/>
      </a:accent5>
      <a:accent6>
        <a:srgbClr val="E57373"/>
      </a:accent6>
      <a:hlink>
        <a:srgbClr val="E53935"/>
      </a:hlink>
      <a:folHlink>
        <a:srgbClr val="C6282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870</Words>
  <Application>Microsoft Office PowerPoint</Application>
  <PresentationFormat>On-screen Show (16:10)</PresentationFormat>
  <Paragraphs>343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Roboto</vt:lpstr>
      <vt:lpstr>Raleway</vt:lpstr>
      <vt:lpstr>Courier New</vt:lpstr>
      <vt:lpstr>Calibri</vt:lpstr>
      <vt:lpstr>Raleway ExtraLight</vt:lpstr>
      <vt:lpstr>Raleway Light</vt:lpstr>
      <vt:lpstr>Office Theme</vt:lpstr>
      <vt:lpstr>PowerPoint Presentation</vt:lpstr>
      <vt:lpstr>REVISÃO - SWIFT</vt:lpstr>
      <vt:lpstr>ORIENTAÇÃO A OBJETOS</vt:lpstr>
      <vt:lpstr>CLASSE</vt:lpstr>
      <vt:lpstr>ORIENTAÇÃO A OBJETOS</vt:lpstr>
      <vt:lpstr>ORIENTAÇÃO A OBJETOS</vt:lpstr>
      <vt:lpstr>PILARES da ORIENTAÇÃO A OBJETOS</vt:lpstr>
      <vt:lpstr>ENCAPSULAMENTO  public: acessível para todos private: somente acessível internamente</vt:lpstr>
      <vt:lpstr>ENCAPSULAMENTO</vt:lpstr>
      <vt:lpstr>ENCAPSULAMENTO</vt:lpstr>
      <vt:lpstr>HERANÇA  “é um”</vt:lpstr>
      <vt:lpstr>HERANÇA</vt:lpstr>
      <vt:lpstr>HERANÇA</vt:lpstr>
      <vt:lpstr>INTERFACES  “se comporta como”</vt:lpstr>
      <vt:lpstr>INTERFACES</vt:lpstr>
      <vt:lpstr>INTERFACES</vt:lpstr>
      <vt:lpstr>POLIMORFISMO  Uso de distintos elementos  que respondem ao mesmo  comportamento</vt:lpstr>
      <vt:lpstr>POLIMORFISMO</vt:lpstr>
      <vt:lpstr>INSTANCIAÇÃO</vt:lpstr>
      <vt:lpstr>INSTANCIAÇÃO</vt:lpstr>
      <vt:lpstr>INSTANCIAÇÃO</vt:lpstr>
      <vt:lpstr>POR EXEMPLO...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Administrator</cp:lastModifiedBy>
  <cp:revision>1</cp:revision>
  <dcterms:modified xsi:type="dcterms:W3CDTF">2018-11-05T20:13:22Z</dcterms:modified>
</cp:coreProperties>
</file>